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sldIdLst>
    <p:sldId id="259" r:id="rId5"/>
    <p:sldId id="257" r:id="rId6"/>
    <p:sldId id="258" r:id="rId7"/>
    <p:sldId id="265" r:id="rId8"/>
    <p:sldId id="264" r:id="rId9"/>
    <p:sldId id="260" r:id="rId10"/>
    <p:sldId id="261" r:id="rId11"/>
    <p:sldId id="262" r:id="rId12"/>
    <p:sldId id="263" r:id="rId13"/>
  </p:sldIdLst>
  <p:sldSz cx="12192000" cy="6858000"/>
  <p:notesSz cx="6858000" cy="9144000"/>
  <p:custDataLst>
    <p:tags r:id="rId1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75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60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B82019-9B09-4B49-9A91-0B7FB002FCAB}" type="datetimeFigureOut">
              <a:rPr lang="en-AU" smtClean="0"/>
              <a:t>26/09/2018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CB3737-4E14-4FDD-962E-69D546B4398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23037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>
                <a:solidFill>
                  <a:srgbClr val="444444"/>
                </a:solidFill>
                <a:latin typeface="Roboto"/>
              </a:rPr>
              <a:t>https://goo.gl/Z1g5UD </a:t>
            </a:r>
            <a:endParaRPr lang="en-AU" dirty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B3737-4E14-4FDD-962E-69D546B43980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294458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B3737-4E14-4FDD-962E-69D546B43980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479036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Snapshot of ACU and US research on OERs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B3737-4E14-4FDD-962E-69D546B43980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16470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9"/>
          <p:cNvSpPr txBox="1">
            <a:spLocks/>
          </p:cNvSpPr>
          <p:nvPr userDrawn="1"/>
        </p:nvSpPr>
        <p:spPr>
          <a:xfrm>
            <a:off x="439283" y="1062231"/>
            <a:ext cx="11303350" cy="4634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900" kern="1200">
                <a:solidFill>
                  <a:srgbClr val="3D393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dirty="0"/>
              <a:t>Body</a:t>
            </a:r>
          </a:p>
        </p:txBody>
      </p:sp>
      <p:sp>
        <p:nvSpPr>
          <p:cNvPr id="3" name="Slide Number Placeholder 2"/>
          <p:cNvSpPr txBox="1">
            <a:spLocks/>
          </p:cNvSpPr>
          <p:nvPr userDrawn="1"/>
        </p:nvSpPr>
        <p:spPr>
          <a:xfrm>
            <a:off x="497340" y="6510471"/>
            <a:ext cx="573367" cy="24622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6A89BA3-132D-40E1-AAB4-CDCD0A14C216}" type="slidenum">
              <a:rPr lang="en-AU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r>
              <a:rPr lang="en-AU" dirty="0">
                <a:latin typeface="Arial" panose="020B0604020202020204" pitchFamily="34" charset="0"/>
                <a:cs typeface="Arial" panose="020B0604020202020204" pitchFamily="34" charset="0"/>
              </a:rPr>
              <a:t>  |</a:t>
            </a:r>
          </a:p>
        </p:txBody>
      </p:sp>
      <p:sp>
        <p:nvSpPr>
          <p:cNvPr id="4" name="Footer Placeholder 2"/>
          <p:cNvSpPr txBox="1">
            <a:spLocks/>
          </p:cNvSpPr>
          <p:nvPr userDrawn="1"/>
        </p:nvSpPr>
        <p:spPr>
          <a:xfrm>
            <a:off x="1070707" y="6510471"/>
            <a:ext cx="3086100" cy="24622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AU" dirty="0">
                <a:latin typeface="Arial" panose="020B0604020202020204" pitchFamily="34" charset="0"/>
                <a:cs typeface="Arial" panose="020B0604020202020204" pitchFamily="34" charset="0"/>
              </a:rPr>
              <a:t>Office | Faculty | Department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0" y="-9525"/>
            <a:ext cx="12192000" cy="6875463"/>
            <a:chOff x="0" y="0"/>
            <a:chExt cx="7680" cy="4331"/>
          </a:xfrm>
        </p:grpSpPr>
        <p:sp>
          <p:nvSpPr>
            <p:cNvPr id="7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0"/>
              <a:ext cx="7680" cy="4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Freeform 5"/>
            <p:cNvSpPr>
              <a:spLocks/>
            </p:cNvSpPr>
            <p:nvPr userDrawn="1"/>
          </p:nvSpPr>
          <p:spPr bwMode="auto">
            <a:xfrm>
              <a:off x="0" y="310"/>
              <a:ext cx="3840" cy="4019"/>
            </a:xfrm>
            <a:custGeom>
              <a:avLst/>
              <a:gdLst>
                <a:gd name="T0" fmla="*/ 3840 w 3840"/>
                <a:gd name="T1" fmla="*/ 0 h 4019"/>
                <a:gd name="T2" fmla="*/ 3840 w 3840"/>
                <a:gd name="T3" fmla="*/ 4019 h 4019"/>
                <a:gd name="T4" fmla="*/ 0 w 3840"/>
                <a:gd name="T5" fmla="*/ 4019 h 4019"/>
                <a:gd name="T6" fmla="*/ 0 w 3840"/>
                <a:gd name="T7" fmla="*/ 0 h 4019"/>
                <a:gd name="T8" fmla="*/ 3840 w 3840"/>
                <a:gd name="T9" fmla="*/ 0 h 4019"/>
                <a:gd name="T10" fmla="*/ 3840 w 3840"/>
                <a:gd name="T11" fmla="*/ 0 h 4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40" h="4019">
                  <a:moveTo>
                    <a:pt x="3840" y="0"/>
                  </a:moveTo>
                  <a:lnTo>
                    <a:pt x="3840" y="4019"/>
                  </a:lnTo>
                  <a:lnTo>
                    <a:pt x="0" y="4019"/>
                  </a:lnTo>
                  <a:lnTo>
                    <a:pt x="0" y="0"/>
                  </a:lnTo>
                  <a:lnTo>
                    <a:pt x="3840" y="0"/>
                  </a:lnTo>
                  <a:lnTo>
                    <a:pt x="3840" y="0"/>
                  </a:lnTo>
                  <a:close/>
                </a:path>
              </a:pathLst>
            </a:custGeom>
            <a:solidFill>
              <a:srgbClr val="8C857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Freeform 6"/>
            <p:cNvSpPr>
              <a:spLocks/>
            </p:cNvSpPr>
            <p:nvPr userDrawn="1"/>
          </p:nvSpPr>
          <p:spPr bwMode="auto">
            <a:xfrm>
              <a:off x="3840" y="3"/>
              <a:ext cx="3840" cy="4331"/>
            </a:xfrm>
            <a:custGeom>
              <a:avLst/>
              <a:gdLst>
                <a:gd name="T0" fmla="*/ 3840 w 3840"/>
                <a:gd name="T1" fmla="*/ 0 h 4331"/>
                <a:gd name="T2" fmla="*/ 3840 w 3840"/>
                <a:gd name="T3" fmla="*/ 4024 h 4331"/>
                <a:gd name="T4" fmla="*/ 307 w 3840"/>
                <a:gd name="T5" fmla="*/ 4024 h 4331"/>
                <a:gd name="T6" fmla="*/ 0 w 3840"/>
                <a:gd name="T7" fmla="*/ 4331 h 4331"/>
                <a:gd name="T8" fmla="*/ 0 w 3840"/>
                <a:gd name="T9" fmla="*/ 307 h 4331"/>
                <a:gd name="T10" fmla="*/ 307 w 3840"/>
                <a:gd name="T11" fmla="*/ 0 h 4331"/>
                <a:gd name="T12" fmla="*/ 3840 w 3840"/>
                <a:gd name="T13" fmla="*/ 0 h 4331"/>
                <a:gd name="T14" fmla="*/ 3840 w 3840"/>
                <a:gd name="T15" fmla="*/ 0 h 4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40" h="4331">
                  <a:moveTo>
                    <a:pt x="3840" y="0"/>
                  </a:moveTo>
                  <a:lnTo>
                    <a:pt x="3840" y="4024"/>
                  </a:lnTo>
                  <a:lnTo>
                    <a:pt x="307" y="4024"/>
                  </a:lnTo>
                  <a:lnTo>
                    <a:pt x="0" y="4331"/>
                  </a:lnTo>
                  <a:lnTo>
                    <a:pt x="0" y="307"/>
                  </a:lnTo>
                  <a:lnTo>
                    <a:pt x="307" y="0"/>
                  </a:lnTo>
                  <a:lnTo>
                    <a:pt x="3840" y="0"/>
                  </a:lnTo>
                  <a:lnTo>
                    <a:pt x="3840" y="0"/>
                  </a:lnTo>
                  <a:close/>
                </a:path>
              </a:pathLst>
            </a:custGeom>
            <a:solidFill>
              <a:srgbClr val="3D0F5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Freeform 7"/>
            <p:cNvSpPr>
              <a:spLocks/>
            </p:cNvSpPr>
            <p:nvPr userDrawn="1"/>
          </p:nvSpPr>
          <p:spPr bwMode="auto">
            <a:xfrm>
              <a:off x="6565" y="232"/>
              <a:ext cx="187" cy="240"/>
            </a:xfrm>
            <a:custGeom>
              <a:avLst/>
              <a:gdLst>
                <a:gd name="T0" fmla="*/ 70 w 70"/>
                <a:gd name="T1" fmla="*/ 0 h 90"/>
                <a:gd name="T2" fmla="*/ 70 w 70"/>
                <a:gd name="T3" fmla="*/ 40 h 90"/>
                <a:gd name="T4" fmla="*/ 35 w 70"/>
                <a:gd name="T5" fmla="*/ 90 h 90"/>
                <a:gd name="T6" fmla="*/ 0 w 70"/>
                <a:gd name="T7" fmla="*/ 40 h 90"/>
                <a:gd name="T8" fmla="*/ 0 w 70"/>
                <a:gd name="T9" fmla="*/ 0 h 90"/>
                <a:gd name="T10" fmla="*/ 70 w 70"/>
                <a:gd name="T1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90">
                  <a:moveTo>
                    <a:pt x="70" y="0"/>
                  </a:moveTo>
                  <a:cubicBezTo>
                    <a:pt x="70" y="40"/>
                    <a:pt x="70" y="40"/>
                    <a:pt x="70" y="40"/>
                  </a:cubicBezTo>
                  <a:cubicBezTo>
                    <a:pt x="70" y="60"/>
                    <a:pt x="57" y="82"/>
                    <a:pt x="35" y="90"/>
                  </a:cubicBezTo>
                  <a:cubicBezTo>
                    <a:pt x="13" y="82"/>
                    <a:pt x="0" y="60"/>
                    <a:pt x="0" y="4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0" y="0"/>
                    <a:pt x="70" y="0"/>
                    <a:pt x="70" y="0"/>
                  </a:cubicBezTo>
                  <a:close/>
                </a:path>
              </a:pathLst>
            </a:custGeom>
            <a:solidFill>
              <a:srgbClr val="F212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Freeform 8"/>
            <p:cNvSpPr>
              <a:spLocks/>
            </p:cNvSpPr>
            <p:nvPr userDrawn="1"/>
          </p:nvSpPr>
          <p:spPr bwMode="auto">
            <a:xfrm>
              <a:off x="6600" y="262"/>
              <a:ext cx="117" cy="154"/>
            </a:xfrm>
            <a:custGeom>
              <a:avLst/>
              <a:gdLst>
                <a:gd name="T0" fmla="*/ 0 w 117"/>
                <a:gd name="T1" fmla="*/ 77 h 154"/>
                <a:gd name="T2" fmla="*/ 59 w 117"/>
                <a:gd name="T3" fmla="*/ 0 h 154"/>
                <a:gd name="T4" fmla="*/ 117 w 117"/>
                <a:gd name="T5" fmla="*/ 77 h 154"/>
                <a:gd name="T6" fmla="*/ 59 w 117"/>
                <a:gd name="T7" fmla="*/ 154 h 154"/>
                <a:gd name="T8" fmla="*/ 0 w 117"/>
                <a:gd name="T9" fmla="*/ 77 h 154"/>
                <a:gd name="T10" fmla="*/ 0 w 117"/>
                <a:gd name="T11" fmla="*/ 77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7" h="154">
                  <a:moveTo>
                    <a:pt x="0" y="77"/>
                  </a:moveTo>
                  <a:lnTo>
                    <a:pt x="59" y="0"/>
                  </a:lnTo>
                  <a:lnTo>
                    <a:pt x="117" y="77"/>
                  </a:lnTo>
                  <a:lnTo>
                    <a:pt x="59" y="154"/>
                  </a:lnTo>
                  <a:lnTo>
                    <a:pt x="0" y="77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Freeform 9"/>
            <p:cNvSpPr>
              <a:spLocks/>
            </p:cNvSpPr>
            <p:nvPr userDrawn="1"/>
          </p:nvSpPr>
          <p:spPr bwMode="auto">
            <a:xfrm>
              <a:off x="6616" y="294"/>
              <a:ext cx="85" cy="101"/>
            </a:xfrm>
            <a:custGeom>
              <a:avLst/>
              <a:gdLst>
                <a:gd name="T0" fmla="*/ 14 w 32"/>
                <a:gd name="T1" fmla="*/ 21 h 38"/>
                <a:gd name="T2" fmla="*/ 16 w 32"/>
                <a:gd name="T3" fmla="*/ 38 h 38"/>
                <a:gd name="T4" fmla="*/ 16 w 32"/>
                <a:gd name="T5" fmla="*/ 38 h 38"/>
                <a:gd name="T6" fmla="*/ 16 w 32"/>
                <a:gd name="T7" fmla="*/ 38 h 38"/>
                <a:gd name="T8" fmla="*/ 18 w 32"/>
                <a:gd name="T9" fmla="*/ 21 h 38"/>
                <a:gd name="T10" fmla="*/ 18 w 32"/>
                <a:gd name="T11" fmla="*/ 19 h 38"/>
                <a:gd name="T12" fmla="*/ 25 w 32"/>
                <a:gd name="T13" fmla="*/ 19 h 38"/>
                <a:gd name="T14" fmla="*/ 25 w 32"/>
                <a:gd name="T15" fmla="*/ 20 h 38"/>
                <a:gd name="T16" fmla="*/ 27 w 32"/>
                <a:gd name="T17" fmla="*/ 22 h 38"/>
                <a:gd name="T18" fmla="*/ 29 w 32"/>
                <a:gd name="T19" fmla="*/ 20 h 38"/>
                <a:gd name="T20" fmla="*/ 29 w 32"/>
                <a:gd name="T21" fmla="*/ 19 h 38"/>
                <a:gd name="T22" fmla="*/ 29 w 32"/>
                <a:gd name="T23" fmla="*/ 19 h 38"/>
                <a:gd name="T24" fmla="*/ 32 w 32"/>
                <a:gd name="T25" fmla="*/ 17 h 38"/>
                <a:gd name="T26" fmla="*/ 29 w 32"/>
                <a:gd name="T27" fmla="*/ 15 h 38"/>
                <a:gd name="T28" fmla="*/ 29 w 32"/>
                <a:gd name="T29" fmla="*/ 15 h 38"/>
                <a:gd name="T30" fmla="*/ 29 w 32"/>
                <a:gd name="T31" fmla="*/ 14 h 38"/>
                <a:gd name="T32" fmla="*/ 27 w 32"/>
                <a:gd name="T33" fmla="*/ 12 h 38"/>
                <a:gd name="T34" fmla="*/ 25 w 32"/>
                <a:gd name="T35" fmla="*/ 14 h 38"/>
                <a:gd name="T36" fmla="*/ 25 w 32"/>
                <a:gd name="T37" fmla="*/ 15 h 38"/>
                <a:gd name="T38" fmla="*/ 18 w 32"/>
                <a:gd name="T39" fmla="*/ 15 h 38"/>
                <a:gd name="T40" fmla="*/ 18 w 32"/>
                <a:gd name="T41" fmla="*/ 7 h 38"/>
                <a:gd name="T42" fmla="*/ 19 w 32"/>
                <a:gd name="T43" fmla="*/ 7 h 38"/>
                <a:gd name="T44" fmla="*/ 21 w 32"/>
                <a:gd name="T45" fmla="*/ 5 h 38"/>
                <a:gd name="T46" fmla="*/ 19 w 32"/>
                <a:gd name="T47" fmla="*/ 3 h 38"/>
                <a:gd name="T48" fmla="*/ 18 w 32"/>
                <a:gd name="T49" fmla="*/ 3 h 38"/>
                <a:gd name="T50" fmla="*/ 18 w 32"/>
                <a:gd name="T51" fmla="*/ 3 h 38"/>
                <a:gd name="T52" fmla="*/ 16 w 32"/>
                <a:gd name="T53" fmla="*/ 0 h 38"/>
                <a:gd name="T54" fmla="*/ 14 w 32"/>
                <a:gd name="T55" fmla="*/ 3 h 38"/>
                <a:gd name="T56" fmla="*/ 14 w 32"/>
                <a:gd name="T57" fmla="*/ 3 h 38"/>
                <a:gd name="T58" fmla="*/ 14 w 32"/>
                <a:gd name="T59" fmla="*/ 3 h 38"/>
                <a:gd name="T60" fmla="*/ 11 w 32"/>
                <a:gd name="T61" fmla="*/ 5 h 38"/>
                <a:gd name="T62" fmla="*/ 14 w 32"/>
                <a:gd name="T63" fmla="*/ 7 h 38"/>
                <a:gd name="T64" fmla="*/ 14 w 32"/>
                <a:gd name="T65" fmla="*/ 7 h 38"/>
                <a:gd name="T66" fmla="*/ 14 w 32"/>
                <a:gd name="T67" fmla="*/ 15 h 38"/>
                <a:gd name="T68" fmla="*/ 14 w 32"/>
                <a:gd name="T69" fmla="*/ 15 h 38"/>
                <a:gd name="T70" fmla="*/ 7 w 32"/>
                <a:gd name="T71" fmla="*/ 15 h 38"/>
                <a:gd name="T72" fmla="*/ 7 w 32"/>
                <a:gd name="T73" fmla="*/ 14 h 38"/>
                <a:gd name="T74" fmla="*/ 5 w 32"/>
                <a:gd name="T75" fmla="*/ 12 h 38"/>
                <a:gd name="T76" fmla="*/ 3 w 32"/>
                <a:gd name="T77" fmla="*/ 14 h 38"/>
                <a:gd name="T78" fmla="*/ 3 w 32"/>
                <a:gd name="T79" fmla="*/ 15 h 38"/>
                <a:gd name="T80" fmla="*/ 3 w 32"/>
                <a:gd name="T81" fmla="*/ 15 h 38"/>
                <a:gd name="T82" fmla="*/ 0 w 32"/>
                <a:gd name="T83" fmla="*/ 17 h 38"/>
                <a:gd name="T84" fmla="*/ 3 w 32"/>
                <a:gd name="T85" fmla="*/ 19 h 38"/>
                <a:gd name="T86" fmla="*/ 3 w 32"/>
                <a:gd name="T87" fmla="*/ 19 h 38"/>
                <a:gd name="T88" fmla="*/ 3 w 32"/>
                <a:gd name="T89" fmla="*/ 20 h 38"/>
                <a:gd name="T90" fmla="*/ 5 w 32"/>
                <a:gd name="T91" fmla="*/ 22 h 38"/>
                <a:gd name="T92" fmla="*/ 7 w 32"/>
                <a:gd name="T93" fmla="*/ 20 h 38"/>
                <a:gd name="T94" fmla="*/ 7 w 32"/>
                <a:gd name="T95" fmla="*/ 19 h 38"/>
                <a:gd name="T96" fmla="*/ 14 w 32"/>
                <a:gd name="T97" fmla="*/ 19 h 38"/>
                <a:gd name="T98" fmla="*/ 14 w 32"/>
                <a:gd name="T99" fmla="*/ 2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" h="38">
                  <a:moveTo>
                    <a:pt x="14" y="21"/>
                  </a:moveTo>
                  <a:cubicBezTo>
                    <a:pt x="14" y="28"/>
                    <a:pt x="16" y="37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7"/>
                    <a:pt x="18" y="28"/>
                    <a:pt x="18" y="21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5" y="21"/>
                    <a:pt x="26" y="22"/>
                    <a:pt x="27" y="22"/>
                  </a:cubicBezTo>
                  <a:cubicBezTo>
                    <a:pt x="28" y="22"/>
                    <a:pt x="29" y="21"/>
                    <a:pt x="29" y="20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30" y="19"/>
                    <a:pt x="32" y="18"/>
                    <a:pt x="32" y="17"/>
                  </a:cubicBezTo>
                  <a:cubicBezTo>
                    <a:pt x="32" y="16"/>
                    <a:pt x="30" y="15"/>
                    <a:pt x="29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9" y="13"/>
                    <a:pt x="28" y="12"/>
                    <a:pt x="27" y="12"/>
                  </a:cubicBezTo>
                  <a:cubicBezTo>
                    <a:pt x="26" y="12"/>
                    <a:pt x="25" y="13"/>
                    <a:pt x="25" y="14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20" y="7"/>
                    <a:pt x="21" y="6"/>
                    <a:pt x="21" y="5"/>
                  </a:cubicBezTo>
                  <a:cubicBezTo>
                    <a:pt x="21" y="4"/>
                    <a:pt x="20" y="3"/>
                    <a:pt x="19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2"/>
                    <a:pt x="17" y="0"/>
                    <a:pt x="16" y="0"/>
                  </a:cubicBezTo>
                  <a:cubicBezTo>
                    <a:pt x="15" y="0"/>
                    <a:pt x="14" y="2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2" y="3"/>
                    <a:pt x="11" y="4"/>
                    <a:pt x="11" y="5"/>
                  </a:cubicBezTo>
                  <a:cubicBezTo>
                    <a:pt x="11" y="6"/>
                    <a:pt x="12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3"/>
                    <a:pt x="7" y="12"/>
                    <a:pt x="5" y="12"/>
                  </a:cubicBezTo>
                  <a:cubicBezTo>
                    <a:pt x="4" y="12"/>
                    <a:pt x="3" y="13"/>
                    <a:pt x="3" y="14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2" y="15"/>
                    <a:pt x="0" y="16"/>
                    <a:pt x="0" y="17"/>
                  </a:cubicBezTo>
                  <a:cubicBezTo>
                    <a:pt x="0" y="18"/>
                    <a:pt x="2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1"/>
                    <a:pt x="4" y="22"/>
                    <a:pt x="5" y="22"/>
                  </a:cubicBezTo>
                  <a:cubicBezTo>
                    <a:pt x="7" y="22"/>
                    <a:pt x="7" y="21"/>
                    <a:pt x="7" y="2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21"/>
                    <a:pt x="14" y="21"/>
                    <a:pt x="14" y="21"/>
                  </a:cubicBezTo>
                  <a:close/>
                </a:path>
              </a:pathLst>
            </a:custGeom>
            <a:solidFill>
              <a:srgbClr val="F212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Freeform 10"/>
            <p:cNvSpPr>
              <a:spLocks noEditPoints="1"/>
            </p:cNvSpPr>
            <p:nvPr userDrawn="1"/>
          </p:nvSpPr>
          <p:spPr bwMode="auto">
            <a:xfrm>
              <a:off x="6565" y="510"/>
              <a:ext cx="35" cy="34"/>
            </a:xfrm>
            <a:custGeom>
              <a:avLst/>
              <a:gdLst>
                <a:gd name="T0" fmla="*/ 22 w 35"/>
                <a:gd name="T1" fmla="*/ 0 h 34"/>
                <a:gd name="T2" fmla="*/ 16 w 35"/>
                <a:gd name="T3" fmla="*/ 0 h 34"/>
                <a:gd name="T4" fmla="*/ 0 w 35"/>
                <a:gd name="T5" fmla="*/ 34 h 34"/>
                <a:gd name="T6" fmla="*/ 6 w 35"/>
                <a:gd name="T7" fmla="*/ 34 h 34"/>
                <a:gd name="T8" fmla="*/ 8 w 35"/>
                <a:gd name="T9" fmla="*/ 26 h 34"/>
                <a:gd name="T10" fmla="*/ 27 w 35"/>
                <a:gd name="T11" fmla="*/ 26 h 34"/>
                <a:gd name="T12" fmla="*/ 30 w 35"/>
                <a:gd name="T13" fmla="*/ 34 h 34"/>
                <a:gd name="T14" fmla="*/ 35 w 35"/>
                <a:gd name="T15" fmla="*/ 34 h 34"/>
                <a:gd name="T16" fmla="*/ 22 w 35"/>
                <a:gd name="T17" fmla="*/ 0 h 34"/>
                <a:gd name="T18" fmla="*/ 22 w 35"/>
                <a:gd name="T19" fmla="*/ 0 h 34"/>
                <a:gd name="T20" fmla="*/ 22 w 35"/>
                <a:gd name="T21" fmla="*/ 0 h 34"/>
                <a:gd name="T22" fmla="*/ 24 w 35"/>
                <a:gd name="T23" fmla="*/ 21 h 34"/>
                <a:gd name="T24" fmla="*/ 11 w 35"/>
                <a:gd name="T25" fmla="*/ 21 h 34"/>
                <a:gd name="T26" fmla="*/ 19 w 35"/>
                <a:gd name="T27" fmla="*/ 5 h 34"/>
                <a:gd name="T28" fmla="*/ 24 w 35"/>
                <a:gd name="T29" fmla="*/ 21 h 34"/>
                <a:gd name="T30" fmla="*/ 24 w 35"/>
                <a:gd name="T31" fmla="*/ 2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34">
                  <a:moveTo>
                    <a:pt x="22" y="0"/>
                  </a:moveTo>
                  <a:lnTo>
                    <a:pt x="16" y="0"/>
                  </a:lnTo>
                  <a:lnTo>
                    <a:pt x="0" y="34"/>
                  </a:lnTo>
                  <a:lnTo>
                    <a:pt x="6" y="34"/>
                  </a:lnTo>
                  <a:lnTo>
                    <a:pt x="8" y="26"/>
                  </a:lnTo>
                  <a:lnTo>
                    <a:pt x="27" y="26"/>
                  </a:lnTo>
                  <a:lnTo>
                    <a:pt x="30" y="34"/>
                  </a:lnTo>
                  <a:lnTo>
                    <a:pt x="35" y="34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close/>
                  <a:moveTo>
                    <a:pt x="24" y="21"/>
                  </a:moveTo>
                  <a:lnTo>
                    <a:pt x="11" y="21"/>
                  </a:lnTo>
                  <a:lnTo>
                    <a:pt x="19" y="5"/>
                  </a:lnTo>
                  <a:lnTo>
                    <a:pt x="24" y="21"/>
                  </a:lnTo>
                  <a:lnTo>
                    <a:pt x="24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Freeform 11"/>
            <p:cNvSpPr>
              <a:spLocks/>
            </p:cNvSpPr>
            <p:nvPr userDrawn="1"/>
          </p:nvSpPr>
          <p:spPr bwMode="auto">
            <a:xfrm>
              <a:off x="6603" y="510"/>
              <a:ext cx="26" cy="34"/>
            </a:xfrm>
            <a:custGeom>
              <a:avLst/>
              <a:gdLst>
                <a:gd name="T0" fmla="*/ 8 w 10"/>
                <a:gd name="T1" fmla="*/ 8 h 13"/>
                <a:gd name="T2" fmla="*/ 5 w 10"/>
                <a:gd name="T3" fmla="*/ 11 h 13"/>
                <a:gd name="T4" fmla="*/ 2 w 10"/>
                <a:gd name="T5" fmla="*/ 8 h 13"/>
                <a:gd name="T6" fmla="*/ 2 w 10"/>
                <a:gd name="T7" fmla="*/ 0 h 13"/>
                <a:gd name="T8" fmla="*/ 0 w 10"/>
                <a:gd name="T9" fmla="*/ 0 h 13"/>
                <a:gd name="T10" fmla="*/ 0 w 10"/>
                <a:gd name="T11" fmla="*/ 8 h 13"/>
                <a:gd name="T12" fmla="*/ 5 w 10"/>
                <a:gd name="T13" fmla="*/ 13 h 13"/>
                <a:gd name="T14" fmla="*/ 10 w 10"/>
                <a:gd name="T15" fmla="*/ 8 h 13"/>
                <a:gd name="T16" fmla="*/ 10 w 10"/>
                <a:gd name="T17" fmla="*/ 0 h 13"/>
                <a:gd name="T18" fmla="*/ 8 w 10"/>
                <a:gd name="T19" fmla="*/ 0 h 13"/>
                <a:gd name="T20" fmla="*/ 8 w 10"/>
                <a:gd name="T21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13">
                  <a:moveTo>
                    <a:pt x="8" y="8"/>
                  </a:moveTo>
                  <a:cubicBezTo>
                    <a:pt x="8" y="10"/>
                    <a:pt x="7" y="11"/>
                    <a:pt x="5" y="11"/>
                  </a:cubicBezTo>
                  <a:cubicBezTo>
                    <a:pt x="4" y="11"/>
                    <a:pt x="2" y="10"/>
                    <a:pt x="2" y="8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1"/>
                    <a:pt x="3" y="13"/>
                    <a:pt x="5" y="13"/>
                  </a:cubicBezTo>
                  <a:cubicBezTo>
                    <a:pt x="8" y="13"/>
                    <a:pt x="10" y="11"/>
                    <a:pt x="10" y="8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8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Freeform 12"/>
            <p:cNvSpPr>
              <a:spLocks/>
            </p:cNvSpPr>
            <p:nvPr userDrawn="1"/>
          </p:nvSpPr>
          <p:spPr bwMode="auto">
            <a:xfrm>
              <a:off x="6637" y="510"/>
              <a:ext cx="27" cy="34"/>
            </a:xfrm>
            <a:custGeom>
              <a:avLst/>
              <a:gdLst>
                <a:gd name="T0" fmla="*/ 5 w 10"/>
                <a:gd name="T1" fmla="*/ 5 h 13"/>
                <a:gd name="T2" fmla="*/ 2 w 10"/>
                <a:gd name="T3" fmla="*/ 3 h 13"/>
                <a:gd name="T4" fmla="*/ 5 w 10"/>
                <a:gd name="T5" fmla="*/ 2 h 13"/>
                <a:gd name="T6" fmla="*/ 8 w 10"/>
                <a:gd name="T7" fmla="*/ 3 h 13"/>
                <a:gd name="T8" fmla="*/ 8 w 10"/>
                <a:gd name="T9" fmla="*/ 3 h 13"/>
                <a:gd name="T10" fmla="*/ 10 w 10"/>
                <a:gd name="T11" fmla="*/ 2 h 13"/>
                <a:gd name="T12" fmla="*/ 10 w 10"/>
                <a:gd name="T13" fmla="*/ 2 h 13"/>
                <a:gd name="T14" fmla="*/ 5 w 10"/>
                <a:gd name="T15" fmla="*/ 0 h 13"/>
                <a:gd name="T16" fmla="*/ 1 w 10"/>
                <a:gd name="T17" fmla="*/ 1 h 13"/>
                <a:gd name="T18" fmla="*/ 0 w 10"/>
                <a:gd name="T19" fmla="*/ 3 h 13"/>
                <a:gd name="T20" fmla="*/ 5 w 10"/>
                <a:gd name="T21" fmla="*/ 7 h 13"/>
                <a:gd name="T22" fmla="*/ 8 w 10"/>
                <a:gd name="T23" fmla="*/ 9 h 13"/>
                <a:gd name="T24" fmla="*/ 5 w 10"/>
                <a:gd name="T25" fmla="*/ 11 h 13"/>
                <a:gd name="T26" fmla="*/ 1 w 10"/>
                <a:gd name="T27" fmla="*/ 9 h 13"/>
                <a:gd name="T28" fmla="*/ 1 w 10"/>
                <a:gd name="T29" fmla="*/ 9 h 13"/>
                <a:gd name="T30" fmla="*/ 0 w 10"/>
                <a:gd name="T31" fmla="*/ 10 h 13"/>
                <a:gd name="T32" fmla="*/ 0 w 10"/>
                <a:gd name="T33" fmla="*/ 10 h 13"/>
                <a:gd name="T34" fmla="*/ 5 w 10"/>
                <a:gd name="T35" fmla="*/ 13 h 13"/>
                <a:gd name="T36" fmla="*/ 10 w 10"/>
                <a:gd name="T37" fmla="*/ 9 h 13"/>
                <a:gd name="T38" fmla="*/ 5 w 10"/>
                <a:gd name="T39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" h="13">
                  <a:moveTo>
                    <a:pt x="5" y="5"/>
                  </a:moveTo>
                  <a:cubicBezTo>
                    <a:pt x="3" y="5"/>
                    <a:pt x="2" y="5"/>
                    <a:pt x="2" y="3"/>
                  </a:cubicBezTo>
                  <a:cubicBezTo>
                    <a:pt x="2" y="2"/>
                    <a:pt x="4" y="2"/>
                    <a:pt x="5" y="2"/>
                  </a:cubicBezTo>
                  <a:cubicBezTo>
                    <a:pt x="6" y="2"/>
                    <a:pt x="8" y="2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1"/>
                    <a:pt x="7" y="0"/>
                    <a:pt x="5" y="0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6"/>
                    <a:pt x="3" y="7"/>
                    <a:pt x="5" y="7"/>
                  </a:cubicBezTo>
                  <a:cubicBezTo>
                    <a:pt x="7" y="7"/>
                    <a:pt x="8" y="8"/>
                    <a:pt x="8" y="9"/>
                  </a:cubicBezTo>
                  <a:cubicBezTo>
                    <a:pt x="8" y="11"/>
                    <a:pt x="6" y="11"/>
                    <a:pt x="5" y="11"/>
                  </a:cubicBezTo>
                  <a:cubicBezTo>
                    <a:pt x="4" y="11"/>
                    <a:pt x="2" y="11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12"/>
                    <a:pt x="3" y="13"/>
                    <a:pt x="5" y="13"/>
                  </a:cubicBezTo>
                  <a:cubicBezTo>
                    <a:pt x="8" y="13"/>
                    <a:pt x="10" y="12"/>
                    <a:pt x="10" y="9"/>
                  </a:cubicBezTo>
                  <a:cubicBezTo>
                    <a:pt x="10" y="6"/>
                    <a:pt x="8" y="6"/>
                    <a:pt x="5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Freeform 13"/>
            <p:cNvSpPr>
              <a:spLocks/>
            </p:cNvSpPr>
            <p:nvPr userDrawn="1"/>
          </p:nvSpPr>
          <p:spPr bwMode="auto">
            <a:xfrm>
              <a:off x="6667" y="510"/>
              <a:ext cx="26" cy="34"/>
            </a:xfrm>
            <a:custGeom>
              <a:avLst/>
              <a:gdLst>
                <a:gd name="T0" fmla="*/ 0 w 26"/>
                <a:gd name="T1" fmla="*/ 5 h 34"/>
                <a:gd name="T2" fmla="*/ 10 w 26"/>
                <a:gd name="T3" fmla="*/ 5 h 34"/>
                <a:gd name="T4" fmla="*/ 10 w 26"/>
                <a:gd name="T5" fmla="*/ 34 h 34"/>
                <a:gd name="T6" fmla="*/ 16 w 26"/>
                <a:gd name="T7" fmla="*/ 34 h 34"/>
                <a:gd name="T8" fmla="*/ 16 w 26"/>
                <a:gd name="T9" fmla="*/ 5 h 34"/>
                <a:gd name="T10" fmla="*/ 26 w 26"/>
                <a:gd name="T11" fmla="*/ 5 h 34"/>
                <a:gd name="T12" fmla="*/ 26 w 26"/>
                <a:gd name="T13" fmla="*/ 0 h 34"/>
                <a:gd name="T14" fmla="*/ 0 w 26"/>
                <a:gd name="T15" fmla="*/ 0 h 34"/>
                <a:gd name="T16" fmla="*/ 0 w 26"/>
                <a:gd name="T17" fmla="*/ 5 h 34"/>
                <a:gd name="T18" fmla="*/ 0 w 26"/>
                <a:gd name="T19" fmla="*/ 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34">
                  <a:moveTo>
                    <a:pt x="0" y="5"/>
                  </a:moveTo>
                  <a:lnTo>
                    <a:pt x="10" y="5"/>
                  </a:lnTo>
                  <a:lnTo>
                    <a:pt x="10" y="34"/>
                  </a:lnTo>
                  <a:lnTo>
                    <a:pt x="16" y="34"/>
                  </a:lnTo>
                  <a:lnTo>
                    <a:pt x="16" y="5"/>
                  </a:lnTo>
                  <a:lnTo>
                    <a:pt x="26" y="5"/>
                  </a:lnTo>
                  <a:lnTo>
                    <a:pt x="26" y="0"/>
                  </a:lnTo>
                  <a:lnTo>
                    <a:pt x="0" y="0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Freeform 14"/>
            <p:cNvSpPr>
              <a:spLocks noEditPoints="1"/>
            </p:cNvSpPr>
            <p:nvPr userDrawn="1"/>
          </p:nvSpPr>
          <p:spPr bwMode="auto">
            <a:xfrm>
              <a:off x="6699" y="510"/>
              <a:ext cx="29" cy="34"/>
            </a:xfrm>
            <a:custGeom>
              <a:avLst/>
              <a:gdLst>
                <a:gd name="T0" fmla="*/ 10 w 11"/>
                <a:gd name="T1" fmla="*/ 4 h 13"/>
                <a:gd name="T2" fmla="*/ 6 w 11"/>
                <a:gd name="T3" fmla="*/ 0 h 13"/>
                <a:gd name="T4" fmla="*/ 0 w 11"/>
                <a:gd name="T5" fmla="*/ 0 h 13"/>
                <a:gd name="T6" fmla="*/ 0 w 11"/>
                <a:gd name="T7" fmla="*/ 13 h 13"/>
                <a:gd name="T8" fmla="*/ 2 w 11"/>
                <a:gd name="T9" fmla="*/ 13 h 13"/>
                <a:gd name="T10" fmla="*/ 2 w 11"/>
                <a:gd name="T11" fmla="*/ 8 h 13"/>
                <a:gd name="T12" fmla="*/ 5 w 11"/>
                <a:gd name="T13" fmla="*/ 8 h 13"/>
                <a:gd name="T14" fmla="*/ 9 w 11"/>
                <a:gd name="T15" fmla="*/ 13 h 13"/>
                <a:gd name="T16" fmla="*/ 11 w 11"/>
                <a:gd name="T17" fmla="*/ 13 h 13"/>
                <a:gd name="T18" fmla="*/ 7 w 11"/>
                <a:gd name="T19" fmla="*/ 8 h 13"/>
                <a:gd name="T20" fmla="*/ 10 w 11"/>
                <a:gd name="T21" fmla="*/ 4 h 13"/>
                <a:gd name="T22" fmla="*/ 2 w 11"/>
                <a:gd name="T23" fmla="*/ 2 h 13"/>
                <a:gd name="T24" fmla="*/ 6 w 11"/>
                <a:gd name="T25" fmla="*/ 2 h 13"/>
                <a:gd name="T26" fmla="*/ 8 w 11"/>
                <a:gd name="T27" fmla="*/ 4 h 13"/>
                <a:gd name="T28" fmla="*/ 6 w 11"/>
                <a:gd name="T29" fmla="*/ 6 h 13"/>
                <a:gd name="T30" fmla="*/ 2 w 11"/>
                <a:gd name="T31" fmla="*/ 6 h 13"/>
                <a:gd name="T32" fmla="*/ 2 w 11"/>
                <a:gd name="T33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" h="13">
                  <a:moveTo>
                    <a:pt x="10" y="4"/>
                  </a:moveTo>
                  <a:cubicBezTo>
                    <a:pt x="10" y="2"/>
                    <a:pt x="9" y="0"/>
                    <a:pt x="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9" y="8"/>
                    <a:pt x="10" y="6"/>
                    <a:pt x="10" y="4"/>
                  </a:cubicBezTo>
                  <a:close/>
                  <a:moveTo>
                    <a:pt x="2" y="2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8" y="2"/>
                    <a:pt x="8" y="3"/>
                    <a:pt x="8" y="4"/>
                  </a:cubicBezTo>
                  <a:cubicBezTo>
                    <a:pt x="8" y="5"/>
                    <a:pt x="8" y="6"/>
                    <a:pt x="6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2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Freeform 15"/>
            <p:cNvSpPr>
              <a:spLocks noEditPoints="1"/>
            </p:cNvSpPr>
            <p:nvPr userDrawn="1"/>
          </p:nvSpPr>
          <p:spPr bwMode="auto">
            <a:xfrm>
              <a:off x="6731" y="510"/>
              <a:ext cx="34" cy="34"/>
            </a:xfrm>
            <a:custGeom>
              <a:avLst/>
              <a:gdLst>
                <a:gd name="T0" fmla="*/ 21 w 34"/>
                <a:gd name="T1" fmla="*/ 0 h 34"/>
                <a:gd name="T2" fmla="*/ 16 w 34"/>
                <a:gd name="T3" fmla="*/ 0 h 34"/>
                <a:gd name="T4" fmla="*/ 0 w 34"/>
                <a:gd name="T5" fmla="*/ 34 h 34"/>
                <a:gd name="T6" fmla="*/ 5 w 34"/>
                <a:gd name="T7" fmla="*/ 34 h 34"/>
                <a:gd name="T8" fmla="*/ 8 w 34"/>
                <a:gd name="T9" fmla="*/ 26 h 34"/>
                <a:gd name="T10" fmla="*/ 26 w 34"/>
                <a:gd name="T11" fmla="*/ 26 h 34"/>
                <a:gd name="T12" fmla="*/ 29 w 34"/>
                <a:gd name="T13" fmla="*/ 34 h 34"/>
                <a:gd name="T14" fmla="*/ 34 w 34"/>
                <a:gd name="T15" fmla="*/ 34 h 34"/>
                <a:gd name="T16" fmla="*/ 21 w 34"/>
                <a:gd name="T17" fmla="*/ 0 h 34"/>
                <a:gd name="T18" fmla="*/ 21 w 34"/>
                <a:gd name="T19" fmla="*/ 0 h 34"/>
                <a:gd name="T20" fmla="*/ 21 w 34"/>
                <a:gd name="T21" fmla="*/ 0 h 34"/>
                <a:gd name="T22" fmla="*/ 24 w 34"/>
                <a:gd name="T23" fmla="*/ 21 h 34"/>
                <a:gd name="T24" fmla="*/ 10 w 34"/>
                <a:gd name="T25" fmla="*/ 21 h 34"/>
                <a:gd name="T26" fmla="*/ 18 w 34"/>
                <a:gd name="T27" fmla="*/ 5 h 34"/>
                <a:gd name="T28" fmla="*/ 24 w 34"/>
                <a:gd name="T29" fmla="*/ 21 h 34"/>
                <a:gd name="T30" fmla="*/ 24 w 34"/>
                <a:gd name="T31" fmla="*/ 2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" h="34">
                  <a:moveTo>
                    <a:pt x="21" y="0"/>
                  </a:moveTo>
                  <a:lnTo>
                    <a:pt x="16" y="0"/>
                  </a:lnTo>
                  <a:lnTo>
                    <a:pt x="0" y="34"/>
                  </a:lnTo>
                  <a:lnTo>
                    <a:pt x="5" y="34"/>
                  </a:lnTo>
                  <a:lnTo>
                    <a:pt x="8" y="26"/>
                  </a:lnTo>
                  <a:lnTo>
                    <a:pt x="26" y="26"/>
                  </a:lnTo>
                  <a:lnTo>
                    <a:pt x="29" y="34"/>
                  </a:lnTo>
                  <a:lnTo>
                    <a:pt x="34" y="34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close/>
                  <a:moveTo>
                    <a:pt x="24" y="21"/>
                  </a:moveTo>
                  <a:lnTo>
                    <a:pt x="10" y="21"/>
                  </a:lnTo>
                  <a:lnTo>
                    <a:pt x="18" y="5"/>
                  </a:lnTo>
                  <a:lnTo>
                    <a:pt x="24" y="21"/>
                  </a:lnTo>
                  <a:lnTo>
                    <a:pt x="24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Freeform 16"/>
            <p:cNvSpPr>
              <a:spLocks/>
            </p:cNvSpPr>
            <p:nvPr userDrawn="1"/>
          </p:nvSpPr>
          <p:spPr bwMode="auto">
            <a:xfrm>
              <a:off x="6771" y="510"/>
              <a:ext cx="24" cy="34"/>
            </a:xfrm>
            <a:custGeom>
              <a:avLst/>
              <a:gdLst>
                <a:gd name="T0" fmla="*/ 5 w 24"/>
                <a:gd name="T1" fmla="*/ 0 h 34"/>
                <a:gd name="T2" fmla="*/ 0 w 24"/>
                <a:gd name="T3" fmla="*/ 0 h 34"/>
                <a:gd name="T4" fmla="*/ 0 w 24"/>
                <a:gd name="T5" fmla="*/ 34 h 34"/>
                <a:gd name="T6" fmla="*/ 24 w 24"/>
                <a:gd name="T7" fmla="*/ 34 h 34"/>
                <a:gd name="T8" fmla="*/ 24 w 24"/>
                <a:gd name="T9" fmla="*/ 29 h 34"/>
                <a:gd name="T10" fmla="*/ 5 w 24"/>
                <a:gd name="T11" fmla="*/ 29 h 34"/>
                <a:gd name="T12" fmla="*/ 5 w 24"/>
                <a:gd name="T13" fmla="*/ 0 h 34"/>
                <a:gd name="T14" fmla="*/ 5 w 24"/>
                <a:gd name="T1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34">
                  <a:moveTo>
                    <a:pt x="5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24" y="34"/>
                  </a:lnTo>
                  <a:lnTo>
                    <a:pt x="24" y="29"/>
                  </a:lnTo>
                  <a:lnTo>
                    <a:pt x="5" y="29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Freeform 17"/>
            <p:cNvSpPr>
              <a:spLocks/>
            </p:cNvSpPr>
            <p:nvPr userDrawn="1"/>
          </p:nvSpPr>
          <p:spPr bwMode="auto">
            <a:xfrm>
              <a:off x="6797" y="510"/>
              <a:ext cx="6" cy="34"/>
            </a:xfrm>
            <a:custGeom>
              <a:avLst/>
              <a:gdLst>
                <a:gd name="T0" fmla="*/ 0 w 6"/>
                <a:gd name="T1" fmla="*/ 34 h 34"/>
                <a:gd name="T2" fmla="*/ 6 w 6"/>
                <a:gd name="T3" fmla="*/ 34 h 34"/>
                <a:gd name="T4" fmla="*/ 6 w 6"/>
                <a:gd name="T5" fmla="*/ 0 h 34"/>
                <a:gd name="T6" fmla="*/ 0 w 6"/>
                <a:gd name="T7" fmla="*/ 0 h 34"/>
                <a:gd name="T8" fmla="*/ 0 w 6"/>
                <a:gd name="T9" fmla="*/ 34 h 34"/>
                <a:gd name="T10" fmla="*/ 0 w 6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34">
                  <a:moveTo>
                    <a:pt x="0" y="34"/>
                  </a:moveTo>
                  <a:lnTo>
                    <a:pt x="6" y="34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34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Freeform 18"/>
            <p:cNvSpPr>
              <a:spLocks noEditPoints="1"/>
            </p:cNvSpPr>
            <p:nvPr userDrawn="1"/>
          </p:nvSpPr>
          <p:spPr bwMode="auto">
            <a:xfrm>
              <a:off x="6808" y="510"/>
              <a:ext cx="37" cy="34"/>
            </a:xfrm>
            <a:custGeom>
              <a:avLst/>
              <a:gdLst>
                <a:gd name="T0" fmla="*/ 21 w 37"/>
                <a:gd name="T1" fmla="*/ 0 h 34"/>
                <a:gd name="T2" fmla="*/ 16 w 37"/>
                <a:gd name="T3" fmla="*/ 0 h 34"/>
                <a:gd name="T4" fmla="*/ 0 w 37"/>
                <a:gd name="T5" fmla="*/ 34 h 34"/>
                <a:gd name="T6" fmla="*/ 8 w 37"/>
                <a:gd name="T7" fmla="*/ 34 h 34"/>
                <a:gd name="T8" fmla="*/ 11 w 37"/>
                <a:gd name="T9" fmla="*/ 26 h 34"/>
                <a:gd name="T10" fmla="*/ 27 w 37"/>
                <a:gd name="T11" fmla="*/ 26 h 34"/>
                <a:gd name="T12" fmla="*/ 29 w 37"/>
                <a:gd name="T13" fmla="*/ 34 h 34"/>
                <a:gd name="T14" fmla="*/ 37 w 37"/>
                <a:gd name="T15" fmla="*/ 34 h 34"/>
                <a:gd name="T16" fmla="*/ 21 w 37"/>
                <a:gd name="T17" fmla="*/ 0 h 34"/>
                <a:gd name="T18" fmla="*/ 21 w 37"/>
                <a:gd name="T19" fmla="*/ 0 h 34"/>
                <a:gd name="T20" fmla="*/ 21 w 37"/>
                <a:gd name="T21" fmla="*/ 0 h 34"/>
                <a:gd name="T22" fmla="*/ 27 w 37"/>
                <a:gd name="T23" fmla="*/ 21 h 34"/>
                <a:gd name="T24" fmla="*/ 13 w 37"/>
                <a:gd name="T25" fmla="*/ 21 h 34"/>
                <a:gd name="T26" fmla="*/ 19 w 37"/>
                <a:gd name="T27" fmla="*/ 5 h 34"/>
                <a:gd name="T28" fmla="*/ 27 w 37"/>
                <a:gd name="T29" fmla="*/ 21 h 34"/>
                <a:gd name="T30" fmla="*/ 27 w 37"/>
                <a:gd name="T31" fmla="*/ 2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7" h="34">
                  <a:moveTo>
                    <a:pt x="21" y="0"/>
                  </a:moveTo>
                  <a:lnTo>
                    <a:pt x="16" y="0"/>
                  </a:lnTo>
                  <a:lnTo>
                    <a:pt x="0" y="34"/>
                  </a:lnTo>
                  <a:lnTo>
                    <a:pt x="8" y="34"/>
                  </a:lnTo>
                  <a:lnTo>
                    <a:pt x="11" y="26"/>
                  </a:lnTo>
                  <a:lnTo>
                    <a:pt x="27" y="26"/>
                  </a:lnTo>
                  <a:lnTo>
                    <a:pt x="29" y="34"/>
                  </a:lnTo>
                  <a:lnTo>
                    <a:pt x="37" y="34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close/>
                  <a:moveTo>
                    <a:pt x="27" y="21"/>
                  </a:moveTo>
                  <a:lnTo>
                    <a:pt x="13" y="21"/>
                  </a:lnTo>
                  <a:lnTo>
                    <a:pt x="19" y="5"/>
                  </a:lnTo>
                  <a:lnTo>
                    <a:pt x="27" y="21"/>
                  </a:lnTo>
                  <a:lnTo>
                    <a:pt x="27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Freeform 19"/>
            <p:cNvSpPr>
              <a:spLocks/>
            </p:cNvSpPr>
            <p:nvPr userDrawn="1"/>
          </p:nvSpPr>
          <p:spPr bwMode="auto">
            <a:xfrm>
              <a:off x="6851" y="510"/>
              <a:ext cx="26" cy="34"/>
            </a:xfrm>
            <a:custGeom>
              <a:avLst/>
              <a:gdLst>
                <a:gd name="T0" fmla="*/ 21 w 26"/>
                <a:gd name="T1" fmla="*/ 24 h 34"/>
                <a:gd name="T2" fmla="*/ 2 w 26"/>
                <a:gd name="T3" fmla="*/ 0 h 34"/>
                <a:gd name="T4" fmla="*/ 0 w 26"/>
                <a:gd name="T5" fmla="*/ 0 h 34"/>
                <a:gd name="T6" fmla="*/ 0 w 26"/>
                <a:gd name="T7" fmla="*/ 34 h 34"/>
                <a:gd name="T8" fmla="*/ 5 w 26"/>
                <a:gd name="T9" fmla="*/ 34 h 34"/>
                <a:gd name="T10" fmla="*/ 5 w 26"/>
                <a:gd name="T11" fmla="*/ 10 h 34"/>
                <a:gd name="T12" fmla="*/ 24 w 26"/>
                <a:gd name="T13" fmla="*/ 34 h 34"/>
                <a:gd name="T14" fmla="*/ 26 w 26"/>
                <a:gd name="T15" fmla="*/ 34 h 34"/>
                <a:gd name="T16" fmla="*/ 26 w 26"/>
                <a:gd name="T17" fmla="*/ 0 h 34"/>
                <a:gd name="T18" fmla="*/ 21 w 26"/>
                <a:gd name="T19" fmla="*/ 0 h 34"/>
                <a:gd name="T20" fmla="*/ 21 w 26"/>
                <a:gd name="T21" fmla="*/ 24 h 34"/>
                <a:gd name="T22" fmla="*/ 21 w 26"/>
                <a:gd name="T23" fmla="*/ 2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34">
                  <a:moveTo>
                    <a:pt x="21" y="24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34"/>
                  </a:lnTo>
                  <a:lnTo>
                    <a:pt x="5" y="34"/>
                  </a:lnTo>
                  <a:lnTo>
                    <a:pt x="5" y="10"/>
                  </a:lnTo>
                  <a:lnTo>
                    <a:pt x="24" y="34"/>
                  </a:lnTo>
                  <a:lnTo>
                    <a:pt x="26" y="34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21" y="24"/>
                  </a:lnTo>
                  <a:lnTo>
                    <a:pt x="21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Freeform 20"/>
            <p:cNvSpPr>
              <a:spLocks/>
            </p:cNvSpPr>
            <p:nvPr userDrawn="1"/>
          </p:nvSpPr>
          <p:spPr bwMode="auto">
            <a:xfrm>
              <a:off x="6901" y="510"/>
              <a:ext cx="32" cy="34"/>
            </a:xfrm>
            <a:custGeom>
              <a:avLst/>
              <a:gdLst>
                <a:gd name="T0" fmla="*/ 10 w 12"/>
                <a:gd name="T1" fmla="*/ 10 h 13"/>
                <a:gd name="T2" fmla="*/ 7 w 12"/>
                <a:gd name="T3" fmla="*/ 11 h 13"/>
                <a:gd name="T4" fmla="*/ 2 w 12"/>
                <a:gd name="T5" fmla="*/ 6 h 13"/>
                <a:gd name="T6" fmla="*/ 7 w 12"/>
                <a:gd name="T7" fmla="*/ 2 h 13"/>
                <a:gd name="T8" fmla="*/ 10 w 12"/>
                <a:gd name="T9" fmla="*/ 3 h 13"/>
                <a:gd name="T10" fmla="*/ 10 w 12"/>
                <a:gd name="T11" fmla="*/ 3 h 13"/>
                <a:gd name="T12" fmla="*/ 11 w 12"/>
                <a:gd name="T13" fmla="*/ 2 h 13"/>
                <a:gd name="T14" fmla="*/ 11 w 12"/>
                <a:gd name="T15" fmla="*/ 2 h 13"/>
                <a:gd name="T16" fmla="*/ 7 w 12"/>
                <a:gd name="T17" fmla="*/ 0 h 13"/>
                <a:gd name="T18" fmla="*/ 2 w 12"/>
                <a:gd name="T19" fmla="*/ 2 h 13"/>
                <a:gd name="T20" fmla="*/ 0 w 12"/>
                <a:gd name="T21" fmla="*/ 6 h 13"/>
                <a:gd name="T22" fmla="*/ 7 w 12"/>
                <a:gd name="T23" fmla="*/ 13 h 13"/>
                <a:gd name="T24" fmla="*/ 11 w 12"/>
                <a:gd name="T25" fmla="*/ 11 h 13"/>
                <a:gd name="T26" fmla="*/ 12 w 12"/>
                <a:gd name="T27" fmla="*/ 11 h 13"/>
                <a:gd name="T28" fmla="*/ 10 w 12"/>
                <a:gd name="T29" fmla="*/ 9 h 13"/>
                <a:gd name="T30" fmla="*/ 10 w 12"/>
                <a:gd name="T31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" h="13">
                  <a:moveTo>
                    <a:pt x="10" y="10"/>
                  </a:moveTo>
                  <a:cubicBezTo>
                    <a:pt x="9" y="10"/>
                    <a:pt x="8" y="11"/>
                    <a:pt x="7" y="11"/>
                  </a:cubicBezTo>
                  <a:cubicBezTo>
                    <a:pt x="3" y="11"/>
                    <a:pt x="2" y="9"/>
                    <a:pt x="2" y="6"/>
                  </a:cubicBezTo>
                  <a:cubicBezTo>
                    <a:pt x="2" y="4"/>
                    <a:pt x="4" y="2"/>
                    <a:pt x="7" y="2"/>
                  </a:cubicBezTo>
                  <a:cubicBezTo>
                    <a:pt x="8" y="2"/>
                    <a:pt x="9" y="2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1"/>
                    <a:pt x="8" y="0"/>
                    <a:pt x="7" y="0"/>
                  </a:cubicBezTo>
                  <a:cubicBezTo>
                    <a:pt x="5" y="0"/>
                    <a:pt x="3" y="0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0"/>
                    <a:pt x="2" y="13"/>
                    <a:pt x="7" y="13"/>
                  </a:cubicBezTo>
                  <a:cubicBezTo>
                    <a:pt x="8" y="13"/>
                    <a:pt x="10" y="12"/>
                    <a:pt x="11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10"/>
                    <a:pt x="10" y="10"/>
                    <a:pt x="10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21"/>
            <p:cNvSpPr>
              <a:spLocks noEditPoints="1"/>
            </p:cNvSpPr>
            <p:nvPr userDrawn="1"/>
          </p:nvSpPr>
          <p:spPr bwMode="auto">
            <a:xfrm>
              <a:off x="6933" y="510"/>
              <a:ext cx="38" cy="34"/>
            </a:xfrm>
            <a:custGeom>
              <a:avLst/>
              <a:gdLst>
                <a:gd name="T0" fmla="*/ 22 w 38"/>
                <a:gd name="T1" fmla="*/ 0 h 34"/>
                <a:gd name="T2" fmla="*/ 16 w 38"/>
                <a:gd name="T3" fmla="*/ 0 h 34"/>
                <a:gd name="T4" fmla="*/ 0 w 38"/>
                <a:gd name="T5" fmla="*/ 34 h 34"/>
                <a:gd name="T6" fmla="*/ 6 w 38"/>
                <a:gd name="T7" fmla="*/ 34 h 34"/>
                <a:gd name="T8" fmla="*/ 11 w 38"/>
                <a:gd name="T9" fmla="*/ 26 h 34"/>
                <a:gd name="T10" fmla="*/ 27 w 38"/>
                <a:gd name="T11" fmla="*/ 26 h 34"/>
                <a:gd name="T12" fmla="*/ 30 w 38"/>
                <a:gd name="T13" fmla="*/ 34 h 34"/>
                <a:gd name="T14" fmla="*/ 38 w 38"/>
                <a:gd name="T15" fmla="*/ 34 h 34"/>
                <a:gd name="T16" fmla="*/ 22 w 38"/>
                <a:gd name="T17" fmla="*/ 0 h 34"/>
                <a:gd name="T18" fmla="*/ 22 w 38"/>
                <a:gd name="T19" fmla="*/ 0 h 34"/>
                <a:gd name="T20" fmla="*/ 22 w 38"/>
                <a:gd name="T21" fmla="*/ 0 h 34"/>
                <a:gd name="T22" fmla="*/ 24 w 38"/>
                <a:gd name="T23" fmla="*/ 21 h 34"/>
                <a:gd name="T24" fmla="*/ 11 w 38"/>
                <a:gd name="T25" fmla="*/ 21 h 34"/>
                <a:gd name="T26" fmla="*/ 19 w 38"/>
                <a:gd name="T27" fmla="*/ 5 h 34"/>
                <a:gd name="T28" fmla="*/ 24 w 38"/>
                <a:gd name="T29" fmla="*/ 21 h 34"/>
                <a:gd name="T30" fmla="*/ 24 w 38"/>
                <a:gd name="T31" fmla="*/ 2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8" h="34">
                  <a:moveTo>
                    <a:pt x="22" y="0"/>
                  </a:moveTo>
                  <a:lnTo>
                    <a:pt x="16" y="0"/>
                  </a:lnTo>
                  <a:lnTo>
                    <a:pt x="0" y="34"/>
                  </a:lnTo>
                  <a:lnTo>
                    <a:pt x="6" y="34"/>
                  </a:lnTo>
                  <a:lnTo>
                    <a:pt x="11" y="26"/>
                  </a:lnTo>
                  <a:lnTo>
                    <a:pt x="27" y="26"/>
                  </a:lnTo>
                  <a:lnTo>
                    <a:pt x="30" y="34"/>
                  </a:lnTo>
                  <a:lnTo>
                    <a:pt x="38" y="34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close/>
                  <a:moveTo>
                    <a:pt x="24" y="21"/>
                  </a:moveTo>
                  <a:lnTo>
                    <a:pt x="11" y="21"/>
                  </a:lnTo>
                  <a:lnTo>
                    <a:pt x="19" y="5"/>
                  </a:lnTo>
                  <a:lnTo>
                    <a:pt x="24" y="21"/>
                  </a:lnTo>
                  <a:lnTo>
                    <a:pt x="24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22"/>
            <p:cNvSpPr>
              <a:spLocks/>
            </p:cNvSpPr>
            <p:nvPr userDrawn="1"/>
          </p:nvSpPr>
          <p:spPr bwMode="auto">
            <a:xfrm>
              <a:off x="6968" y="510"/>
              <a:ext cx="27" cy="34"/>
            </a:xfrm>
            <a:custGeom>
              <a:avLst/>
              <a:gdLst>
                <a:gd name="T0" fmla="*/ 0 w 27"/>
                <a:gd name="T1" fmla="*/ 5 h 34"/>
                <a:gd name="T2" fmla="*/ 11 w 27"/>
                <a:gd name="T3" fmla="*/ 5 h 34"/>
                <a:gd name="T4" fmla="*/ 11 w 27"/>
                <a:gd name="T5" fmla="*/ 34 h 34"/>
                <a:gd name="T6" fmla="*/ 16 w 27"/>
                <a:gd name="T7" fmla="*/ 34 h 34"/>
                <a:gd name="T8" fmla="*/ 16 w 27"/>
                <a:gd name="T9" fmla="*/ 5 h 34"/>
                <a:gd name="T10" fmla="*/ 27 w 27"/>
                <a:gd name="T11" fmla="*/ 5 h 34"/>
                <a:gd name="T12" fmla="*/ 27 w 27"/>
                <a:gd name="T13" fmla="*/ 0 h 34"/>
                <a:gd name="T14" fmla="*/ 0 w 27"/>
                <a:gd name="T15" fmla="*/ 0 h 34"/>
                <a:gd name="T16" fmla="*/ 0 w 27"/>
                <a:gd name="T17" fmla="*/ 5 h 34"/>
                <a:gd name="T18" fmla="*/ 0 w 27"/>
                <a:gd name="T19" fmla="*/ 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34">
                  <a:moveTo>
                    <a:pt x="0" y="5"/>
                  </a:moveTo>
                  <a:lnTo>
                    <a:pt x="11" y="5"/>
                  </a:lnTo>
                  <a:lnTo>
                    <a:pt x="11" y="34"/>
                  </a:lnTo>
                  <a:lnTo>
                    <a:pt x="16" y="34"/>
                  </a:lnTo>
                  <a:lnTo>
                    <a:pt x="16" y="5"/>
                  </a:lnTo>
                  <a:lnTo>
                    <a:pt x="27" y="5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23"/>
            <p:cNvSpPr>
              <a:spLocks/>
            </p:cNvSpPr>
            <p:nvPr userDrawn="1"/>
          </p:nvSpPr>
          <p:spPr bwMode="auto">
            <a:xfrm>
              <a:off x="7000" y="510"/>
              <a:ext cx="29" cy="34"/>
            </a:xfrm>
            <a:custGeom>
              <a:avLst/>
              <a:gdLst>
                <a:gd name="T0" fmla="*/ 24 w 29"/>
                <a:gd name="T1" fmla="*/ 13 h 34"/>
                <a:gd name="T2" fmla="*/ 5 w 29"/>
                <a:gd name="T3" fmla="*/ 13 h 34"/>
                <a:gd name="T4" fmla="*/ 5 w 29"/>
                <a:gd name="T5" fmla="*/ 0 h 34"/>
                <a:gd name="T6" fmla="*/ 0 w 29"/>
                <a:gd name="T7" fmla="*/ 0 h 34"/>
                <a:gd name="T8" fmla="*/ 0 w 29"/>
                <a:gd name="T9" fmla="*/ 34 h 34"/>
                <a:gd name="T10" fmla="*/ 5 w 29"/>
                <a:gd name="T11" fmla="*/ 34 h 34"/>
                <a:gd name="T12" fmla="*/ 5 w 29"/>
                <a:gd name="T13" fmla="*/ 18 h 34"/>
                <a:gd name="T14" fmla="*/ 24 w 29"/>
                <a:gd name="T15" fmla="*/ 18 h 34"/>
                <a:gd name="T16" fmla="*/ 24 w 29"/>
                <a:gd name="T17" fmla="*/ 34 h 34"/>
                <a:gd name="T18" fmla="*/ 29 w 29"/>
                <a:gd name="T19" fmla="*/ 34 h 34"/>
                <a:gd name="T20" fmla="*/ 29 w 29"/>
                <a:gd name="T21" fmla="*/ 0 h 34"/>
                <a:gd name="T22" fmla="*/ 24 w 29"/>
                <a:gd name="T23" fmla="*/ 0 h 34"/>
                <a:gd name="T24" fmla="*/ 24 w 29"/>
                <a:gd name="T25" fmla="*/ 13 h 34"/>
                <a:gd name="T26" fmla="*/ 24 w 29"/>
                <a:gd name="T27" fmla="*/ 1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" h="34">
                  <a:moveTo>
                    <a:pt x="24" y="13"/>
                  </a:moveTo>
                  <a:lnTo>
                    <a:pt x="5" y="13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34"/>
                  </a:lnTo>
                  <a:lnTo>
                    <a:pt x="5" y="34"/>
                  </a:lnTo>
                  <a:lnTo>
                    <a:pt x="5" y="18"/>
                  </a:lnTo>
                  <a:lnTo>
                    <a:pt x="24" y="18"/>
                  </a:lnTo>
                  <a:lnTo>
                    <a:pt x="24" y="34"/>
                  </a:lnTo>
                  <a:lnTo>
                    <a:pt x="29" y="34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24" y="13"/>
                  </a:lnTo>
                  <a:lnTo>
                    <a:pt x="24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24"/>
            <p:cNvSpPr>
              <a:spLocks noEditPoints="1"/>
            </p:cNvSpPr>
            <p:nvPr userDrawn="1"/>
          </p:nvSpPr>
          <p:spPr bwMode="auto">
            <a:xfrm>
              <a:off x="7035" y="510"/>
              <a:ext cx="34" cy="34"/>
            </a:xfrm>
            <a:custGeom>
              <a:avLst/>
              <a:gdLst>
                <a:gd name="T0" fmla="*/ 6 w 13"/>
                <a:gd name="T1" fmla="*/ 0 h 13"/>
                <a:gd name="T2" fmla="*/ 0 w 13"/>
                <a:gd name="T3" fmla="*/ 6 h 13"/>
                <a:gd name="T4" fmla="*/ 6 w 13"/>
                <a:gd name="T5" fmla="*/ 13 h 13"/>
                <a:gd name="T6" fmla="*/ 13 w 13"/>
                <a:gd name="T7" fmla="*/ 6 h 13"/>
                <a:gd name="T8" fmla="*/ 6 w 13"/>
                <a:gd name="T9" fmla="*/ 0 h 13"/>
                <a:gd name="T10" fmla="*/ 6 w 13"/>
                <a:gd name="T11" fmla="*/ 11 h 13"/>
                <a:gd name="T12" fmla="*/ 2 w 13"/>
                <a:gd name="T13" fmla="*/ 6 h 13"/>
                <a:gd name="T14" fmla="*/ 6 w 13"/>
                <a:gd name="T15" fmla="*/ 2 h 13"/>
                <a:gd name="T16" fmla="*/ 11 w 13"/>
                <a:gd name="T17" fmla="*/ 6 h 13"/>
                <a:gd name="T18" fmla="*/ 6 w 13"/>
                <a:gd name="T19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2" y="13"/>
                    <a:pt x="6" y="13"/>
                  </a:cubicBezTo>
                  <a:cubicBezTo>
                    <a:pt x="11" y="13"/>
                    <a:pt x="13" y="10"/>
                    <a:pt x="13" y="6"/>
                  </a:cubicBezTo>
                  <a:cubicBezTo>
                    <a:pt x="13" y="3"/>
                    <a:pt x="11" y="0"/>
                    <a:pt x="6" y="0"/>
                  </a:cubicBezTo>
                  <a:close/>
                  <a:moveTo>
                    <a:pt x="6" y="11"/>
                  </a:moveTo>
                  <a:cubicBezTo>
                    <a:pt x="3" y="11"/>
                    <a:pt x="2" y="9"/>
                    <a:pt x="2" y="6"/>
                  </a:cubicBezTo>
                  <a:cubicBezTo>
                    <a:pt x="2" y="4"/>
                    <a:pt x="3" y="2"/>
                    <a:pt x="6" y="2"/>
                  </a:cubicBezTo>
                  <a:cubicBezTo>
                    <a:pt x="9" y="2"/>
                    <a:pt x="11" y="4"/>
                    <a:pt x="11" y="6"/>
                  </a:cubicBezTo>
                  <a:cubicBezTo>
                    <a:pt x="11" y="9"/>
                    <a:pt x="9" y="11"/>
                    <a:pt x="6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25"/>
            <p:cNvSpPr>
              <a:spLocks/>
            </p:cNvSpPr>
            <p:nvPr userDrawn="1"/>
          </p:nvSpPr>
          <p:spPr bwMode="auto">
            <a:xfrm>
              <a:off x="7075" y="510"/>
              <a:ext cx="24" cy="34"/>
            </a:xfrm>
            <a:custGeom>
              <a:avLst/>
              <a:gdLst>
                <a:gd name="T0" fmla="*/ 5 w 24"/>
                <a:gd name="T1" fmla="*/ 0 h 34"/>
                <a:gd name="T2" fmla="*/ 0 w 24"/>
                <a:gd name="T3" fmla="*/ 0 h 34"/>
                <a:gd name="T4" fmla="*/ 0 w 24"/>
                <a:gd name="T5" fmla="*/ 34 h 34"/>
                <a:gd name="T6" fmla="*/ 24 w 24"/>
                <a:gd name="T7" fmla="*/ 34 h 34"/>
                <a:gd name="T8" fmla="*/ 24 w 24"/>
                <a:gd name="T9" fmla="*/ 29 h 34"/>
                <a:gd name="T10" fmla="*/ 5 w 24"/>
                <a:gd name="T11" fmla="*/ 29 h 34"/>
                <a:gd name="T12" fmla="*/ 5 w 24"/>
                <a:gd name="T13" fmla="*/ 0 h 34"/>
                <a:gd name="T14" fmla="*/ 5 w 24"/>
                <a:gd name="T1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34">
                  <a:moveTo>
                    <a:pt x="5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24" y="34"/>
                  </a:lnTo>
                  <a:lnTo>
                    <a:pt x="24" y="29"/>
                  </a:lnTo>
                  <a:lnTo>
                    <a:pt x="5" y="29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Freeform 26"/>
            <p:cNvSpPr>
              <a:spLocks/>
            </p:cNvSpPr>
            <p:nvPr userDrawn="1"/>
          </p:nvSpPr>
          <p:spPr bwMode="auto">
            <a:xfrm>
              <a:off x="7101" y="510"/>
              <a:ext cx="6" cy="34"/>
            </a:xfrm>
            <a:custGeom>
              <a:avLst/>
              <a:gdLst>
                <a:gd name="T0" fmla="*/ 0 w 6"/>
                <a:gd name="T1" fmla="*/ 34 h 34"/>
                <a:gd name="T2" fmla="*/ 6 w 6"/>
                <a:gd name="T3" fmla="*/ 34 h 34"/>
                <a:gd name="T4" fmla="*/ 6 w 6"/>
                <a:gd name="T5" fmla="*/ 0 h 34"/>
                <a:gd name="T6" fmla="*/ 0 w 6"/>
                <a:gd name="T7" fmla="*/ 0 h 34"/>
                <a:gd name="T8" fmla="*/ 0 w 6"/>
                <a:gd name="T9" fmla="*/ 34 h 34"/>
                <a:gd name="T10" fmla="*/ 0 w 6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34">
                  <a:moveTo>
                    <a:pt x="0" y="34"/>
                  </a:moveTo>
                  <a:lnTo>
                    <a:pt x="6" y="34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34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Freeform 27"/>
            <p:cNvSpPr>
              <a:spLocks/>
            </p:cNvSpPr>
            <p:nvPr userDrawn="1"/>
          </p:nvSpPr>
          <p:spPr bwMode="auto">
            <a:xfrm>
              <a:off x="7115" y="510"/>
              <a:ext cx="29" cy="34"/>
            </a:xfrm>
            <a:custGeom>
              <a:avLst/>
              <a:gdLst>
                <a:gd name="T0" fmla="*/ 9 w 11"/>
                <a:gd name="T1" fmla="*/ 10 h 13"/>
                <a:gd name="T2" fmla="*/ 6 w 11"/>
                <a:gd name="T3" fmla="*/ 11 h 13"/>
                <a:gd name="T4" fmla="*/ 2 w 11"/>
                <a:gd name="T5" fmla="*/ 6 h 13"/>
                <a:gd name="T6" fmla="*/ 6 w 11"/>
                <a:gd name="T7" fmla="*/ 2 h 13"/>
                <a:gd name="T8" fmla="*/ 9 w 11"/>
                <a:gd name="T9" fmla="*/ 3 h 13"/>
                <a:gd name="T10" fmla="*/ 10 w 11"/>
                <a:gd name="T11" fmla="*/ 3 h 13"/>
                <a:gd name="T12" fmla="*/ 11 w 11"/>
                <a:gd name="T13" fmla="*/ 2 h 13"/>
                <a:gd name="T14" fmla="*/ 11 w 11"/>
                <a:gd name="T15" fmla="*/ 2 h 13"/>
                <a:gd name="T16" fmla="*/ 6 w 11"/>
                <a:gd name="T17" fmla="*/ 0 h 13"/>
                <a:gd name="T18" fmla="*/ 1 w 11"/>
                <a:gd name="T19" fmla="*/ 2 h 13"/>
                <a:gd name="T20" fmla="*/ 0 w 11"/>
                <a:gd name="T21" fmla="*/ 6 h 13"/>
                <a:gd name="T22" fmla="*/ 6 w 11"/>
                <a:gd name="T23" fmla="*/ 13 h 13"/>
                <a:gd name="T24" fmla="*/ 11 w 11"/>
                <a:gd name="T25" fmla="*/ 11 h 13"/>
                <a:gd name="T26" fmla="*/ 11 w 11"/>
                <a:gd name="T27" fmla="*/ 11 h 13"/>
                <a:gd name="T28" fmla="*/ 10 w 11"/>
                <a:gd name="T29" fmla="*/ 9 h 13"/>
                <a:gd name="T30" fmla="*/ 9 w 11"/>
                <a:gd name="T31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" h="13">
                  <a:moveTo>
                    <a:pt x="9" y="10"/>
                  </a:moveTo>
                  <a:cubicBezTo>
                    <a:pt x="9" y="10"/>
                    <a:pt x="7" y="11"/>
                    <a:pt x="6" y="11"/>
                  </a:cubicBezTo>
                  <a:cubicBezTo>
                    <a:pt x="3" y="11"/>
                    <a:pt x="2" y="9"/>
                    <a:pt x="2" y="6"/>
                  </a:cubicBezTo>
                  <a:cubicBezTo>
                    <a:pt x="2" y="4"/>
                    <a:pt x="3" y="2"/>
                    <a:pt x="6" y="2"/>
                  </a:cubicBezTo>
                  <a:cubicBezTo>
                    <a:pt x="7" y="2"/>
                    <a:pt x="8" y="2"/>
                    <a:pt x="9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9" y="1"/>
                    <a:pt x="8" y="0"/>
                    <a:pt x="6" y="0"/>
                  </a:cubicBezTo>
                  <a:cubicBezTo>
                    <a:pt x="4" y="0"/>
                    <a:pt x="3" y="0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0"/>
                    <a:pt x="2" y="13"/>
                    <a:pt x="6" y="13"/>
                  </a:cubicBezTo>
                  <a:cubicBezTo>
                    <a:pt x="8" y="13"/>
                    <a:pt x="10" y="12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9" y="10"/>
                    <a:pt x="9" y="10"/>
                    <a:pt x="9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Freeform 28"/>
            <p:cNvSpPr>
              <a:spLocks/>
            </p:cNvSpPr>
            <p:nvPr userDrawn="1"/>
          </p:nvSpPr>
          <p:spPr bwMode="auto">
            <a:xfrm>
              <a:off x="7165" y="510"/>
              <a:ext cx="30" cy="34"/>
            </a:xfrm>
            <a:custGeom>
              <a:avLst/>
              <a:gdLst>
                <a:gd name="T0" fmla="*/ 9 w 11"/>
                <a:gd name="T1" fmla="*/ 8 h 13"/>
                <a:gd name="T2" fmla="*/ 5 w 11"/>
                <a:gd name="T3" fmla="*/ 11 h 13"/>
                <a:gd name="T4" fmla="*/ 2 w 11"/>
                <a:gd name="T5" fmla="*/ 8 h 13"/>
                <a:gd name="T6" fmla="*/ 2 w 11"/>
                <a:gd name="T7" fmla="*/ 0 h 13"/>
                <a:gd name="T8" fmla="*/ 0 w 11"/>
                <a:gd name="T9" fmla="*/ 0 h 13"/>
                <a:gd name="T10" fmla="*/ 0 w 11"/>
                <a:gd name="T11" fmla="*/ 8 h 13"/>
                <a:gd name="T12" fmla="*/ 5 w 11"/>
                <a:gd name="T13" fmla="*/ 13 h 13"/>
                <a:gd name="T14" fmla="*/ 11 w 11"/>
                <a:gd name="T15" fmla="*/ 8 h 13"/>
                <a:gd name="T16" fmla="*/ 11 w 11"/>
                <a:gd name="T17" fmla="*/ 0 h 13"/>
                <a:gd name="T18" fmla="*/ 9 w 11"/>
                <a:gd name="T19" fmla="*/ 0 h 13"/>
                <a:gd name="T20" fmla="*/ 9 w 11"/>
                <a:gd name="T21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" h="13">
                  <a:moveTo>
                    <a:pt x="9" y="8"/>
                  </a:moveTo>
                  <a:cubicBezTo>
                    <a:pt x="9" y="10"/>
                    <a:pt x="7" y="11"/>
                    <a:pt x="5" y="11"/>
                  </a:cubicBezTo>
                  <a:cubicBezTo>
                    <a:pt x="4" y="11"/>
                    <a:pt x="2" y="10"/>
                    <a:pt x="2" y="8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1"/>
                    <a:pt x="3" y="13"/>
                    <a:pt x="5" y="13"/>
                  </a:cubicBezTo>
                  <a:cubicBezTo>
                    <a:pt x="8" y="13"/>
                    <a:pt x="11" y="11"/>
                    <a:pt x="11" y="8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8"/>
                    <a:pt x="9" y="8"/>
                    <a:pt x="9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Freeform 29"/>
            <p:cNvSpPr>
              <a:spLocks/>
            </p:cNvSpPr>
            <p:nvPr userDrawn="1"/>
          </p:nvSpPr>
          <p:spPr bwMode="auto">
            <a:xfrm>
              <a:off x="7203" y="510"/>
              <a:ext cx="26" cy="34"/>
            </a:xfrm>
            <a:custGeom>
              <a:avLst/>
              <a:gdLst>
                <a:gd name="T0" fmla="*/ 21 w 26"/>
                <a:gd name="T1" fmla="*/ 24 h 34"/>
                <a:gd name="T2" fmla="*/ 2 w 26"/>
                <a:gd name="T3" fmla="*/ 0 h 34"/>
                <a:gd name="T4" fmla="*/ 0 w 26"/>
                <a:gd name="T5" fmla="*/ 0 h 34"/>
                <a:gd name="T6" fmla="*/ 0 w 26"/>
                <a:gd name="T7" fmla="*/ 34 h 34"/>
                <a:gd name="T8" fmla="*/ 5 w 26"/>
                <a:gd name="T9" fmla="*/ 34 h 34"/>
                <a:gd name="T10" fmla="*/ 5 w 26"/>
                <a:gd name="T11" fmla="*/ 10 h 34"/>
                <a:gd name="T12" fmla="*/ 24 w 26"/>
                <a:gd name="T13" fmla="*/ 34 h 34"/>
                <a:gd name="T14" fmla="*/ 26 w 26"/>
                <a:gd name="T15" fmla="*/ 34 h 34"/>
                <a:gd name="T16" fmla="*/ 26 w 26"/>
                <a:gd name="T17" fmla="*/ 0 h 34"/>
                <a:gd name="T18" fmla="*/ 21 w 26"/>
                <a:gd name="T19" fmla="*/ 0 h 34"/>
                <a:gd name="T20" fmla="*/ 21 w 26"/>
                <a:gd name="T21" fmla="*/ 24 h 34"/>
                <a:gd name="T22" fmla="*/ 21 w 26"/>
                <a:gd name="T23" fmla="*/ 2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34">
                  <a:moveTo>
                    <a:pt x="21" y="24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34"/>
                  </a:lnTo>
                  <a:lnTo>
                    <a:pt x="5" y="34"/>
                  </a:lnTo>
                  <a:lnTo>
                    <a:pt x="5" y="10"/>
                  </a:lnTo>
                  <a:lnTo>
                    <a:pt x="24" y="34"/>
                  </a:lnTo>
                  <a:lnTo>
                    <a:pt x="26" y="34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21" y="24"/>
                  </a:lnTo>
                  <a:lnTo>
                    <a:pt x="21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Freeform 30"/>
            <p:cNvSpPr>
              <a:spLocks/>
            </p:cNvSpPr>
            <p:nvPr userDrawn="1"/>
          </p:nvSpPr>
          <p:spPr bwMode="auto">
            <a:xfrm>
              <a:off x="7240" y="510"/>
              <a:ext cx="5" cy="34"/>
            </a:xfrm>
            <a:custGeom>
              <a:avLst/>
              <a:gdLst>
                <a:gd name="T0" fmla="*/ 0 w 5"/>
                <a:gd name="T1" fmla="*/ 34 h 34"/>
                <a:gd name="T2" fmla="*/ 5 w 5"/>
                <a:gd name="T3" fmla="*/ 34 h 34"/>
                <a:gd name="T4" fmla="*/ 5 w 5"/>
                <a:gd name="T5" fmla="*/ 0 h 34"/>
                <a:gd name="T6" fmla="*/ 0 w 5"/>
                <a:gd name="T7" fmla="*/ 0 h 34"/>
                <a:gd name="T8" fmla="*/ 0 w 5"/>
                <a:gd name="T9" fmla="*/ 34 h 34"/>
                <a:gd name="T10" fmla="*/ 0 w 5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4">
                  <a:moveTo>
                    <a:pt x="0" y="34"/>
                  </a:moveTo>
                  <a:lnTo>
                    <a:pt x="5" y="34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34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Freeform 31"/>
            <p:cNvSpPr>
              <a:spLocks/>
            </p:cNvSpPr>
            <p:nvPr userDrawn="1"/>
          </p:nvSpPr>
          <p:spPr bwMode="auto">
            <a:xfrm>
              <a:off x="7251" y="510"/>
              <a:ext cx="32" cy="34"/>
            </a:xfrm>
            <a:custGeom>
              <a:avLst/>
              <a:gdLst>
                <a:gd name="T0" fmla="*/ 5 w 32"/>
                <a:gd name="T1" fmla="*/ 0 h 34"/>
                <a:gd name="T2" fmla="*/ 0 w 32"/>
                <a:gd name="T3" fmla="*/ 0 h 34"/>
                <a:gd name="T4" fmla="*/ 13 w 32"/>
                <a:gd name="T5" fmla="*/ 34 h 34"/>
                <a:gd name="T6" fmla="*/ 18 w 32"/>
                <a:gd name="T7" fmla="*/ 34 h 34"/>
                <a:gd name="T8" fmla="*/ 32 w 32"/>
                <a:gd name="T9" fmla="*/ 0 h 34"/>
                <a:gd name="T10" fmla="*/ 26 w 32"/>
                <a:gd name="T11" fmla="*/ 0 h 34"/>
                <a:gd name="T12" fmla="*/ 16 w 32"/>
                <a:gd name="T13" fmla="*/ 26 h 34"/>
                <a:gd name="T14" fmla="*/ 5 w 32"/>
                <a:gd name="T15" fmla="*/ 0 h 34"/>
                <a:gd name="T16" fmla="*/ 5 w 32"/>
                <a:gd name="T1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4">
                  <a:moveTo>
                    <a:pt x="5" y="0"/>
                  </a:moveTo>
                  <a:lnTo>
                    <a:pt x="0" y="0"/>
                  </a:lnTo>
                  <a:lnTo>
                    <a:pt x="13" y="34"/>
                  </a:lnTo>
                  <a:lnTo>
                    <a:pt x="18" y="34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16" y="26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Freeform 32"/>
            <p:cNvSpPr>
              <a:spLocks/>
            </p:cNvSpPr>
            <p:nvPr userDrawn="1"/>
          </p:nvSpPr>
          <p:spPr bwMode="auto">
            <a:xfrm>
              <a:off x="7288" y="510"/>
              <a:ext cx="24" cy="34"/>
            </a:xfrm>
            <a:custGeom>
              <a:avLst/>
              <a:gdLst>
                <a:gd name="T0" fmla="*/ 5 w 24"/>
                <a:gd name="T1" fmla="*/ 18 h 34"/>
                <a:gd name="T2" fmla="*/ 24 w 24"/>
                <a:gd name="T3" fmla="*/ 18 h 34"/>
                <a:gd name="T4" fmla="*/ 24 w 24"/>
                <a:gd name="T5" fmla="*/ 13 h 34"/>
                <a:gd name="T6" fmla="*/ 5 w 24"/>
                <a:gd name="T7" fmla="*/ 13 h 34"/>
                <a:gd name="T8" fmla="*/ 5 w 24"/>
                <a:gd name="T9" fmla="*/ 5 h 34"/>
                <a:gd name="T10" fmla="*/ 24 w 24"/>
                <a:gd name="T11" fmla="*/ 5 h 34"/>
                <a:gd name="T12" fmla="*/ 24 w 24"/>
                <a:gd name="T13" fmla="*/ 0 h 34"/>
                <a:gd name="T14" fmla="*/ 0 w 24"/>
                <a:gd name="T15" fmla="*/ 0 h 34"/>
                <a:gd name="T16" fmla="*/ 0 w 24"/>
                <a:gd name="T17" fmla="*/ 34 h 34"/>
                <a:gd name="T18" fmla="*/ 24 w 24"/>
                <a:gd name="T19" fmla="*/ 34 h 34"/>
                <a:gd name="T20" fmla="*/ 24 w 24"/>
                <a:gd name="T21" fmla="*/ 29 h 34"/>
                <a:gd name="T22" fmla="*/ 5 w 24"/>
                <a:gd name="T23" fmla="*/ 29 h 34"/>
                <a:gd name="T24" fmla="*/ 5 w 24"/>
                <a:gd name="T25" fmla="*/ 18 h 34"/>
                <a:gd name="T26" fmla="*/ 5 w 24"/>
                <a:gd name="T27" fmla="*/ 1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34">
                  <a:moveTo>
                    <a:pt x="5" y="18"/>
                  </a:moveTo>
                  <a:lnTo>
                    <a:pt x="24" y="18"/>
                  </a:lnTo>
                  <a:lnTo>
                    <a:pt x="24" y="13"/>
                  </a:lnTo>
                  <a:lnTo>
                    <a:pt x="5" y="13"/>
                  </a:lnTo>
                  <a:lnTo>
                    <a:pt x="5" y="5"/>
                  </a:lnTo>
                  <a:lnTo>
                    <a:pt x="24" y="5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4"/>
                  </a:lnTo>
                  <a:lnTo>
                    <a:pt x="24" y="34"/>
                  </a:lnTo>
                  <a:lnTo>
                    <a:pt x="24" y="29"/>
                  </a:lnTo>
                  <a:lnTo>
                    <a:pt x="5" y="29"/>
                  </a:lnTo>
                  <a:lnTo>
                    <a:pt x="5" y="18"/>
                  </a:lnTo>
                  <a:lnTo>
                    <a:pt x="5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Freeform 33"/>
            <p:cNvSpPr>
              <a:spLocks noEditPoints="1"/>
            </p:cNvSpPr>
            <p:nvPr userDrawn="1"/>
          </p:nvSpPr>
          <p:spPr bwMode="auto">
            <a:xfrm>
              <a:off x="7320" y="510"/>
              <a:ext cx="29" cy="34"/>
            </a:xfrm>
            <a:custGeom>
              <a:avLst/>
              <a:gdLst>
                <a:gd name="T0" fmla="*/ 10 w 11"/>
                <a:gd name="T1" fmla="*/ 4 h 13"/>
                <a:gd name="T2" fmla="*/ 6 w 11"/>
                <a:gd name="T3" fmla="*/ 0 h 13"/>
                <a:gd name="T4" fmla="*/ 0 w 11"/>
                <a:gd name="T5" fmla="*/ 0 h 13"/>
                <a:gd name="T6" fmla="*/ 0 w 11"/>
                <a:gd name="T7" fmla="*/ 13 h 13"/>
                <a:gd name="T8" fmla="*/ 2 w 11"/>
                <a:gd name="T9" fmla="*/ 13 h 13"/>
                <a:gd name="T10" fmla="*/ 2 w 11"/>
                <a:gd name="T11" fmla="*/ 8 h 13"/>
                <a:gd name="T12" fmla="*/ 4 w 11"/>
                <a:gd name="T13" fmla="*/ 8 h 13"/>
                <a:gd name="T14" fmla="*/ 8 w 11"/>
                <a:gd name="T15" fmla="*/ 13 h 13"/>
                <a:gd name="T16" fmla="*/ 11 w 11"/>
                <a:gd name="T17" fmla="*/ 13 h 13"/>
                <a:gd name="T18" fmla="*/ 7 w 11"/>
                <a:gd name="T19" fmla="*/ 8 h 13"/>
                <a:gd name="T20" fmla="*/ 10 w 11"/>
                <a:gd name="T21" fmla="*/ 4 h 13"/>
                <a:gd name="T22" fmla="*/ 2 w 11"/>
                <a:gd name="T23" fmla="*/ 2 h 13"/>
                <a:gd name="T24" fmla="*/ 6 w 11"/>
                <a:gd name="T25" fmla="*/ 2 h 13"/>
                <a:gd name="T26" fmla="*/ 8 w 11"/>
                <a:gd name="T27" fmla="*/ 4 h 13"/>
                <a:gd name="T28" fmla="*/ 6 w 11"/>
                <a:gd name="T29" fmla="*/ 6 h 13"/>
                <a:gd name="T30" fmla="*/ 2 w 11"/>
                <a:gd name="T31" fmla="*/ 6 h 13"/>
                <a:gd name="T32" fmla="*/ 2 w 11"/>
                <a:gd name="T33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" h="13">
                  <a:moveTo>
                    <a:pt x="10" y="4"/>
                  </a:moveTo>
                  <a:cubicBezTo>
                    <a:pt x="10" y="2"/>
                    <a:pt x="9" y="0"/>
                    <a:pt x="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9" y="8"/>
                    <a:pt x="10" y="6"/>
                    <a:pt x="10" y="4"/>
                  </a:cubicBezTo>
                  <a:close/>
                  <a:moveTo>
                    <a:pt x="2" y="2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7" y="2"/>
                    <a:pt x="8" y="3"/>
                    <a:pt x="8" y="4"/>
                  </a:cubicBezTo>
                  <a:cubicBezTo>
                    <a:pt x="8" y="5"/>
                    <a:pt x="7" y="6"/>
                    <a:pt x="6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2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Freeform 34"/>
            <p:cNvSpPr>
              <a:spLocks/>
            </p:cNvSpPr>
            <p:nvPr userDrawn="1"/>
          </p:nvSpPr>
          <p:spPr bwMode="auto">
            <a:xfrm>
              <a:off x="7352" y="510"/>
              <a:ext cx="27" cy="34"/>
            </a:xfrm>
            <a:custGeom>
              <a:avLst/>
              <a:gdLst>
                <a:gd name="T0" fmla="*/ 5 w 10"/>
                <a:gd name="T1" fmla="*/ 5 h 13"/>
                <a:gd name="T2" fmla="*/ 2 w 10"/>
                <a:gd name="T3" fmla="*/ 3 h 13"/>
                <a:gd name="T4" fmla="*/ 5 w 10"/>
                <a:gd name="T5" fmla="*/ 2 h 13"/>
                <a:gd name="T6" fmla="*/ 8 w 10"/>
                <a:gd name="T7" fmla="*/ 3 h 13"/>
                <a:gd name="T8" fmla="*/ 9 w 10"/>
                <a:gd name="T9" fmla="*/ 3 h 13"/>
                <a:gd name="T10" fmla="*/ 10 w 10"/>
                <a:gd name="T11" fmla="*/ 2 h 13"/>
                <a:gd name="T12" fmla="*/ 10 w 10"/>
                <a:gd name="T13" fmla="*/ 2 h 13"/>
                <a:gd name="T14" fmla="*/ 5 w 10"/>
                <a:gd name="T15" fmla="*/ 0 h 13"/>
                <a:gd name="T16" fmla="*/ 1 w 10"/>
                <a:gd name="T17" fmla="*/ 1 h 13"/>
                <a:gd name="T18" fmla="*/ 0 w 10"/>
                <a:gd name="T19" fmla="*/ 3 h 13"/>
                <a:gd name="T20" fmla="*/ 5 w 10"/>
                <a:gd name="T21" fmla="*/ 7 h 13"/>
                <a:gd name="T22" fmla="*/ 8 w 10"/>
                <a:gd name="T23" fmla="*/ 9 h 13"/>
                <a:gd name="T24" fmla="*/ 5 w 10"/>
                <a:gd name="T25" fmla="*/ 11 h 13"/>
                <a:gd name="T26" fmla="*/ 2 w 10"/>
                <a:gd name="T27" fmla="*/ 9 h 13"/>
                <a:gd name="T28" fmla="*/ 1 w 10"/>
                <a:gd name="T29" fmla="*/ 9 h 13"/>
                <a:gd name="T30" fmla="*/ 0 w 10"/>
                <a:gd name="T31" fmla="*/ 10 h 13"/>
                <a:gd name="T32" fmla="*/ 0 w 10"/>
                <a:gd name="T33" fmla="*/ 10 h 13"/>
                <a:gd name="T34" fmla="*/ 5 w 10"/>
                <a:gd name="T35" fmla="*/ 13 h 13"/>
                <a:gd name="T36" fmla="*/ 10 w 10"/>
                <a:gd name="T37" fmla="*/ 9 h 13"/>
                <a:gd name="T38" fmla="*/ 5 w 10"/>
                <a:gd name="T39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" h="13">
                  <a:moveTo>
                    <a:pt x="5" y="5"/>
                  </a:moveTo>
                  <a:cubicBezTo>
                    <a:pt x="4" y="5"/>
                    <a:pt x="2" y="5"/>
                    <a:pt x="2" y="3"/>
                  </a:cubicBezTo>
                  <a:cubicBezTo>
                    <a:pt x="2" y="2"/>
                    <a:pt x="4" y="2"/>
                    <a:pt x="5" y="2"/>
                  </a:cubicBezTo>
                  <a:cubicBezTo>
                    <a:pt x="7" y="2"/>
                    <a:pt x="8" y="2"/>
                    <a:pt x="8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1"/>
                    <a:pt x="7" y="0"/>
                    <a:pt x="5" y="0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1" y="2"/>
                    <a:pt x="0" y="3"/>
                    <a:pt x="0" y="3"/>
                  </a:cubicBezTo>
                  <a:cubicBezTo>
                    <a:pt x="0" y="6"/>
                    <a:pt x="3" y="7"/>
                    <a:pt x="5" y="7"/>
                  </a:cubicBezTo>
                  <a:cubicBezTo>
                    <a:pt x="7" y="7"/>
                    <a:pt x="8" y="8"/>
                    <a:pt x="8" y="9"/>
                  </a:cubicBezTo>
                  <a:cubicBezTo>
                    <a:pt x="8" y="11"/>
                    <a:pt x="6" y="11"/>
                    <a:pt x="5" y="11"/>
                  </a:cubicBezTo>
                  <a:cubicBezTo>
                    <a:pt x="4" y="11"/>
                    <a:pt x="2" y="11"/>
                    <a:pt x="2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12"/>
                    <a:pt x="3" y="13"/>
                    <a:pt x="5" y="13"/>
                  </a:cubicBezTo>
                  <a:cubicBezTo>
                    <a:pt x="8" y="13"/>
                    <a:pt x="10" y="12"/>
                    <a:pt x="10" y="9"/>
                  </a:cubicBezTo>
                  <a:cubicBezTo>
                    <a:pt x="10" y="6"/>
                    <a:pt x="8" y="6"/>
                    <a:pt x="5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Freeform 35"/>
            <p:cNvSpPr>
              <a:spLocks/>
            </p:cNvSpPr>
            <p:nvPr userDrawn="1"/>
          </p:nvSpPr>
          <p:spPr bwMode="auto">
            <a:xfrm>
              <a:off x="7387" y="510"/>
              <a:ext cx="5" cy="34"/>
            </a:xfrm>
            <a:custGeom>
              <a:avLst/>
              <a:gdLst>
                <a:gd name="T0" fmla="*/ 0 w 5"/>
                <a:gd name="T1" fmla="*/ 34 h 34"/>
                <a:gd name="T2" fmla="*/ 5 w 5"/>
                <a:gd name="T3" fmla="*/ 34 h 34"/>
                <a:gd name="T4" fmla="*/ 5 w 5"/>
                <a:gd name="T5" fmla="*/ 0 h 34"/>
                <a:gd name="T6" fmla="*/ 0 w 5"/>
                <a:gd name="T7" fmla="*/ 0 h 34"/>
                <a:gd name="T8" fmla="*/ 0 w 5"/>
                <a:gd name="T9" fmla="*/ 34 h 34"/>
                <a:gd name="T10" fmla="*/ 0 w 5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4">
                  <a:moveTo>
                    <a:pt x="0" y="34"/>
                  </a:moveTo>
                  <a:lnTo>
                    <a:pt x="5" y="34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34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Freeform 36"/>
            <p:cNvSpPr>
              <a:spLocks/>
            </p:cNvSpPr>
            <p:nvPr userDrawn="1"/>
          </p:nvSpPr>
          <p:spPr bwMode="auto">
            <a:xfrm>
              <a:off x="7397" y="510"/>
              <a:ext cx="56" cy="34"/>
            </a:xfrm>
            <a:custGeom>
              <a:avLst/>
              <a:gdLst>
                <a:gd name="T0" fmla="*/ 32 w 56"/>
                <a:gd name="T1" fmla="*/ 0 h 34"/>
                <a:gd name="T2" fmla="*/ 0 w 56"/>
                <a:gd name="T3" fmla="*/ 0 h 34"/>
                <a:gd name="T4" fmla="*/ 0 w 56"/>
                <a:gd name="T5" fmla="*/ 5 h 34"/>
                <a:gd name="T6" fmla="*/ 11 w 56"/>
                <a:gd name="T7" fmla="*/ 5 h 34"/>
                <a:gd name="T8" fmla="*/ 11 w 56"/>
                <a:gd name="T9" fmla="*/ 34 h 34"/>
                <a:gd name="T10" fmla="*/ 16 w 56"/>
                <a:gd name="T11" fmla="*/ 34 h 34"/>
                <a:gd name="T12" fmla="*/ 16 w 56"/>
                <a:gd name="T13" fmla="*/ 5 h 34"/>
                <a:gd name="T14" fmla="*/ 27 w 56"/>
                <a:gd name="T15" fmla="*/ 5 h 34"/>
                <a:gd name="T16" fmla="*/ 38 w 56"/>
                <a:gd name="T17" fmla="*/ 21 h 34"/>
                <a:gd name="T18" fmla="*/ 38 w 56"/>
                <a:gd name="T19" fmla="*/ 34 h 34"/>
                <a:gd name="T20" fmla="*/ 43 w 56"/>
                <a:gd name="T21" fmla="*/ 34 h 34"/>
                <a:gd name="T22" fmla="*/ 43 w 56"/>
                <a:gd name="T23" fmla="*/ 21 h 34"/>
                <a:gd name="T24" fmla="*/ 56 w 56"/>
                <a:gd name="T25" fmla="*/ 2 h 34"/>
                <a:gd name="T26" fmla="*/ 56 w 56"/>
                <a:gd name="T27" fmla="*/ 0 h 34"/>
                <a:gd name="T28" fmla="*/ 56 w 56"/>
                <a:gd name="T29" fmla="*/ 0 h 34"/>
                <a:gd name="T30" fmla="*/ 51 w 56"/>
                <a:gd name="T31" fmla="*/ 0 h 34"/>
                <a:gd name="T32" fmla="*/ 40 w 56"/>
                <a:gd name="T33" fmla="*/ 16 h 34"/>
                <a:gd name="T34" fmla="*/ 32 w 56"/>
                <a:gd name="T35" fmla="*/ 0 h 34"/>
                <a:gd name="T36" fmla="*/ 32 w 56"/>
                <a:gd name="T3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" h="34">
                  <a:moveTo>
                    <a:pt x="32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11" y="5"/>
                  </a:lnTo>
                  <a:lnTo>
                    <a:pt x="11" y="34"/>
                  </a:lnTo>
                  <a:lnTo>
                    <a:pt x="16" y="34"/>
                  </a:lnTo>
                  <a:lnTo>
                    <a:pt x="16" y="5"/>
                  </a:lnTo>
                  <a:lnTo>
                    <a:pt x="27" y="5"/>
                  </a:lnTo>
                  <a:lnTo>
                    <a:pt x="38" y="21"/>
                  </a:lnTo>
                  <a:lnTo>
                    <a:pt x="38" y="34"/>
                  </a:lnTo>
                  <a:lnTo>
                    <a:pt x="43" y="34"/>
                  </a:lnTo>
                  <a:lnTo>
                    <a:pt x="43" y="21"/>
                  </a:lnTo>
                  <a:lnTo>
                    <a:pt x="56" y="2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51" y="0"/>
                  </a:lnTo>
                  <a:lnTo>
                    <a:pt x="40" y="16"/>
                  </a:lnTo>
                  <a:lnTo>
                    <a:pt x="32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Freeform 37"/>
            <p:cNvSpPr>
              <a:spLocks/>
            </p:cNvSpPr>
            <p:nvPr userDrawn="1"/>
          </p:nvSpPr>
          <p:spPr bwMode="auto">
            <a:xfrm>
              <a:off x="7267" y="232"/>
              <a:ext cx="186" cy="238"/>
            </a:xfrm>
            <a:custGeom>
              <a:avLst/>
              <a:gdLst>
                <a:gd name="T0" fmla="*/ 70 w 70"/>
                <a:gd name="T1" fmla="*/ 0 h 89"/>
                <a:gd name="T2" fmla="*/ 70 w 70"/>
                <a:gd name="T3" fmla="*/ 55 h 89"/>
                <a:gd name="T4" fmla="*/ 37 w 70"/>
                <a:gd name="T5" fmla="*/ 89 h 89"/>
                <a:gd name="T6" fmla="*/ 0 w 70"/>
                <a:gd name="T7" fmla="*/ 55 h 89"/>
                <a:gd name="T8" fmla="*/ 0 w 70"/>
                <a:gd name="T9" fmla="*/ 0 h 89"/>
                <a:gd name="T10" fmla="*/ 16 w 70"/>
                <a:gd name="T11" fmla="*/ 0 h 89"/>
                <a:gd name="T12" fmla="*/ 16 w 70"/>
                <a:gd name="T13" fmla="*/ 56 h 89"/>
                <a:gd name="T14" fmla="*/ 38 w 70"/>
                <a:gd name="T15" fmla="*/ 81 h 89"/>
                <a:gd name="T16" fmla="*/ 60 w 70"/>
                <a:gd name="T17" fmla="*/ 56 h 89"/>
                <a:gd name="T18" fmla="*/ 60 w 70"/>
                <a:gd name="T19" fmla="*/ 0 h 89"/>
                <a:gd name="T20" fmla="*/ 70 w 70"/>
                <a:gd name="T21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" h="89">
                  <a:moveTo>
                    <a:pt x="70" y="0"/>
                  </a:moveTo>
                  <a:cubicBezTo>
                    <a:pt x="70" y="55"/>
                    <a:pt x="70" y="55"/>
                    <a:pt x="70" y="55"/>
                  </a:cubicBezTo>
                  <a:cubicBezTo>
                    <a:pt x="70" y="84"/>
                    <a:pt x="47" y="89"/>
                    <a:pt x="37" y="89"/>
                  </a:cubicBezTo>
                  <a:cubicBezTo>
                    <a:pt x="19" y="89"/>
                    <a:pt x="0" y="83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16" y="72"/>
                    <a:pt x="24" y="81"/>
                    <a:pt x="38" y="81"/>
                  </a:cubicBezTo>
                  <a:cubicBezTo>
                    <a:pt x="50" y="81"/>
                    <a:pt x="60" y="73"/>
                    <a:pt x="60" y="56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70" y="0"/>
                    <a:pt x="70" y="0"/>
                    <a:pt x="7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Freeform 38"/>
            <p:cNvSpPr>
              <a:spLocks/>
            </p:cNvSpPr>
            <p:nvPr userDrawn="1"/>
          </p:nvSpPr>
          <p:spPr bwMode="auto">
            <a:xfrm>
              <a:off x="7013" y="230"/>
              <a:ext cx="219" cy="240"/>
            </a:xfrm>
            <a:custGeom>
              <a:avLst/>
              <a:gdLst>
                <a:gd name="T0" fmla="*/ 47 w 82"/>
                <a:gd name="T1" fmla="*/ 90 h 90"/>
                <a:gd name="T2" fmla="*/ 0 w 82"/>
                <a:gd name="T3" fmla="*/ 46 h 90"/>
                <a:gd name="T4" fmla="*/ 49 w 82"/>
                <a:gd name="T5" fmla="*/ 0 h 90"/>
                <a:gd name="T6" fmla="*/ 75 w 82"/>
                <a:gd name="T7" fmla="*/ 10 h 90"/>
                <a:gd name="T8" fmla="*/ 82 w 82"/>
                <a:gd name="T9" fmla="*/ 21 h 90"/>
                <a:gd name="T10" fmla="*/ 73 w 82"/>
                <a:gd name="T11" fmla="*/ 30 h 90"/>
                <a:gd name="T12" fmla="*/ 64 w 82"/>
                <a:gd name="T13" fmla="*/ 21 h 90"/>
                <a:gd name="T14" fmla="*/ 67 w 82"/>
                <a:gd name="T15" fmla="*/ 15 h 90"/>
                <a:gd name="T16" fmla="*/ 49 w 82"/>
                <a:gd name="T17" fmla="*/ 8 h 90"/>
                <a:gd name="T18" fmla="*/ 16 w 82"/>
                <a:gd name="T19" fmla="*/ 45 h 90"/>
                <a:gd name="T20" fmla="*/ 51 w 82"/>
                <a:gd name="T21" fmla="*/ 83 h 90"/>
                <a:gd name="T22" fmla="*/ 79 w 82"/>
                <a:gd name="T23" fmla="*/ 72 h 90"/>
                <a:gd name="T24" fmla="*/ 82 w 82"/>
                <a:gd name="T25" fmla="*/ 76 h 90"/>
                <a:gd name="T26" fmla="*/ 47 w 82"/>
                <a:gd name="T27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2" h="90">
                  <a:moveTo>
                    <a:pt x="47" y="90"/>
                  </a:moveTo>
                  <a:cubicBezTo>
                    <a:pt x="18" y="90"/>
                    <a:pt x="0" y="70"/>
                    <a:pt x="0" y="46"/>
                  </a:cubicBezTo>
                  <a:cubicBezTo>
                    <a:pt x="0" y="22"/>
                    <a:pt x="19" y="0"/>
                    <a:pt x="49" y="0"/>
                  </a:cubicBezTo>
                  <a:cubicBezTo>
                    <a:pt x="57" y="0"/>
                    <a:pt x="68" y="3"/>
                    <a:pt x="75" y="10"/>
                  </a:cubicBezTo>
                  <a:cubicBezTo>
                    <a:pt x="79" y="13"/>
                    <a:pt x="82" y="17"/>
                    <a:pt x="82" y="21"/>
                  </a:cubicBezTo>
                  <a:cubicBezTo>
                    <a:pt x="82" y="26"/>
                    <a:pt x="78" y="30"/>
                    <a:pt x="73" y="30"/>
                  </a:cubicBezTo>
                  <a:cubicBezTo>
                    <a:pt x="68" y="30"/>
                    <a:pt x="64" y="26"/>
                    <a:pt x="64" y="21"/>
                  </a:cubicBezTo>
                  <a:cubicBezTo>
                    <a:pt x="64" y="19"/>
                    <a:pt x="65" y="17"/>
                    <a:pt x="67" y="15"/>
                  </a:cubicBezTo>
                  <a:cubicBezTo>
                    <a:pt x="63" y="10"/>
                    <a:pt x="55" y="8"/>
                    <a:pt x="49" y="8"/>
                  </a:cubicBezTo>
                  <a:cubicBezTo>
                    <a:pt x="28" y="8"/>
                    <a:pt x="16" y="27"/>
                    <a:pt x="16" y="45"/>
                  </a:cubicBezTo>
                  <a:cubicBezTo>
                    <a:pt x="16" y="65"/>
                    <a:pt x="30" y="83"/>
                    <a:pt x="51" y="83"/>
                  </a:cubicBezTo>
                  <a:cubicBezTo>
                    <a:pt x="61" y="83"/>
                    <a:pt x="70" y="78"/>
                    <a:pt x="79" y="72"/>
                  </a:cubicBezTo>
                  <a:cubicBezTo>
                    <a:pt x="82" y="76"/>
                    <a:pt x="82" y="76"/>
                    <a:pt x="82" y="76"/>
                  </a:cubicBezTo>
                  <a:cubicBezTo>
                    <a:pt x="73" y="86"/>
                    <a:pt x="59" y="90"/>
                    <a:pt x="47" y="9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Freeform 39"/>
            <p:cNvSpPr>
              <a:spLocks noEditPoints="1"/>
            </p:cNvSpPr>
            <p:nvPr userDrawn="1"/>
          </p:nvSpPr>
          <p:spPr bwMode="auto">
            <a:xfrm>
              <a:off x="6797" y="232"/>
              <a:ext cx="214" cy="235"/>
            </a:xfrm>
            <a:custGeom>
              <a:avLst/>
              <a:gdLst>
                <a:gd name="T0" fmla="*/ 168 w 214"/>
                <a:gd name="T1" fmla="*/ 232 h 235"/>
                <a:gd name="T2" fmla="*/ 214 w 214"/>
                <a:gd name="T3" fmla="*/ 232 h 235"/>
                <a:gd name="T4" fmla="*/ 123 w 214"/>
                <a:gd name="T5" fmla="*/ 0 h 235"/>
                <a:gd name="T6" fmla="*/ 88 w 214"/>
                <a:gd name="T7" fmla="*/ 0 h 235"/>
                <a:gd name="T8" fmla="*/ 0 w 214"/>
                <a:gd name="T9" fmla="*/ 235 h 235"/>
                <a:gd name="T10" fmla="*/ 24 w 214"/>
                <a:gd name="T11" fmla="*/ 235 h 235"/>
                <a:gd name="T12" fmla="*/ 48 w 214"/>
                <a:gd name="T13" fmla="*/ 166 h 235"/>
                <a:gd name="T14" fmla="*/ 144 w 214"/>
                <a:gd name="T15" fmla="*/ 166 h 235"/>
                <a:gd name="T16" fmla="*/ 168 w 214"/>
                <a:gd name="T17" fmla="*/ 232 h 235"/>
                <a:gd name="T18" fmla="*/ 168 w 214"/>
                <a:gd name="T19" fmla="*/ 232 h 235"/>
                <a:gd name="T20" fmla="*/ 56 w 214"/>
                <a:gd name="T21" fmla="*/ 147 h 235"/>
                <a:gd name="T22" fmla="*/ 96 w 214"/>
                <a:gd name="T23" fmla="*/ 38 h 235"/>
                <a:gd name="T24" fmla="*/ 136 w 214"/>
                <a:gd name="T25" fmla="*/ 147 h 235"/>
                <a:gd name="T26" fmla="*/ 56 w 214"/>
                <a:gd name="T27" fmla="*/ 147 h 235"/>
                <a:gd name="T28" fmla="*/ 56 w 214"/>
                <a:gd name="T29" fmla="*/ 147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4" h="235">
                  <a:moveTo>
                    <a:pt x="168" y="232"/>
                  </a:moveTo>
                  <a:lnTo>
                    <a:pt x="214" y="232"/>
                  </a:lnTo>
                  <a:lnTo>
                    <a:pt x="123" y="0"/>
                  </a:lnTo>
                  <a:lnTo>
                    <a:pt x="88" y="0"/>
                  </a:lnTo>
                  <a:lnTo>
                    <a:pt x="0" y="235"/>
                  </a:lnTo>
                  <a:lnTo>
                    <a:pt x="24" y="235"/>
                  </a:lnTo>
                  <a:lnTo>
                    <a:pt x="48" y="166"/>
                  </a:lnTo>
                  <a:lnTo>
                    <a:pt x="144" y="166"/>
                  </a:lnTo>
                  <a:lnTo>
                    <a:pt x="168" y="232"/>
                  </a:lnTo>
                  <a:lnTo>
                    <a:pt x="168" y="232"/>
                  </a:lnTo>
                  <a:close/>
                  <a:moveTo>
                    <a:pt x="56" y="147"/>
                  </a:moveTo>
                  <a:lnTo>
                    <a:pt x="96" y="38"/>
                  </a:lnTo>
                  <a:lnTo>
                    <a:pt x="136" y="147"/>
                  </a:lnTo>
                  <a:lnTo>
                    <a:pt x="56" y="147"/>
                  </a:lnTo>
                  <a:lnTo>
                    <a:pt x="56" y="1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3" name="Title 1"/>
          <p:cNvSpPr>
            <a:spLocks noGrp="1"/>
          </p:cNvSpPr>
          <p:nvPr>
            <p:ph type="title" hasCustomPrompt="1"/>
          </p:nvPr>
        </p:nvSpPr>
        <p:spPr>
          <a:xfrm>
            <a:off x="6718300" y="2848654"/>
            <a:ext cx="5156200" cy="580346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29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Heading</a:t>
            </a:r>
            <a:endParaRPr lang="en-AU" dirty="0"/>
          </a:p>
        </p:txBody>
      </p:sp>
      <p:sp>
        <p:nvSpPr>
          <p:cNvPr id="4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718300" y="3652839"/>
            <a:ext cx="5156200" cy="44767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buNone/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Subheading</a:t>
            </a:r>
          </a:p>
        </p:txBody>
      </p:sp>
      <p:sp>
        <p:nvSpPr>
          <p:cNvPr id="45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718301" y="5316538"/>
            <a:ext cx="5027084" cy="29488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AU" dirty="0"/>
              <a:t>Presenter Name</a:t>
            </a:r>
          </a:p>
        </p:txBody>
      </p:sp>
      <p:sp>
        <p:nvSpPr>
          <p:cNvPr id="4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718301" y="5611421"/>
            <a:ext cx="5027084" cy="32877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AU" dirty="0"/>
              <a:t>Date</a:t>
            </a:r>
          </a:p>
        </p:txBody>
      </p:sp>
      <p:sp>
        <p:nvSpPr>
          <p:cNvPr id="47" name="Content Placeholder 2"/>
          <p:cNvSpPr>
            <a:spLocks noGrp="1"/>
          </p:cNvSpPr>
          <p:nvPr>
            <p:ph sz="half" idx="13"/>
          </p:nvPr>
        </p:nvSpPr>
        <p:spPr>
          <a:xfrm>
            <a:off x="79376" y="545306"/>
            <a:ext cx="5918200" cy="3533321"/>
          </a:xfrm>
          <a:prstGeom prst="rect">
            <a:avLst/>
          </a:prstGeom>
        </p:spPr>
        <p:txBody>
          <a:bodyPr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AU" dirty="0"/>
              <a:t>Click to edit Master text styles</a:t>
            </a:r>
          </a:p>
          <a:p>
            <a:pPr lvl="1"/>
            <a:r>
              <a:rPr lang="en-AU" dirty="0"/>
              <a:t>Second level</a:t>
            </a:r>
          </a:p>
          <a:p>
            <a:pPr lvl="2"/>
            <a:r>
              <a:rPr lang="en-AU" dirty="0"/>
              <a:t>Third level</a:t>
            </a:r>
          </a:p>
          <a:p>
            <a:pPr lvl="3"/>
            <a:r>
              <a:rPr lang="en-AU" dirty="0"/>
              <a:t>Fourth level</a:t>
            </a:r>
          </a:p>
          <a:p>
            <a:pPr lvl="4"/>
            <a:r>
              <a:rPr lang="en-AU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18287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9755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4"/>
          <p:cNvGrpSpPr>
            <a:grpSpLocks noChangeAspect="1"/>
          </p:cNvGrpSpPr>
          <p:nvPr userDrawn="1"/>
        </p:nvGrpSpPr>
        <p:grpSpPr bwMode="auto">
          <a:xfrm>
            <a:off x="0" y="-9526"/>
            <a:ext cx="12192000" cy="6876575"/>
            <a:chOff x="0" y="-6"/>
            <a:chExt cx="6810" cy="3841"/>
          </a:xfrm>
        </p:grpSpPr>
        <p:sp>
          <p:nvSpPr>
            <p:cNvPr id="8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-6"/>
              <a:ext cx="6810" cy="3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Freeform 5"/>
            <p:cNvSpPr>
              <a:spLocks/>
            </p:cNvSpPr>
            <p:nvPr userDrawn="1"/>
          </p:nvSpPr>
          <p:spPr bwMode="auto">
            <a:xfrm>
              <a:off x="0" y="-4"/>
              <a:ext cx="3672" cy="273"/>
            </a:xfrm>
            <a:custGeom>
              <a:avLst/>
              <a:gdLst>
                <a:gd name="T0" fmla="*/ 0 w 3672"/>
                <a:gd name="T1" fmla="*/ 0 h 273"/>
                <a:gd name="T2" fmla="*/ 0 w 3672"/>
                <a:gd name="T3" fmla="*/ 273 h 273"/>
                <a:gd name="T4" fmla="*/ 3405 w 3672"/>
                <a:gd name="T5" fmla="*/ 273 h 273"/>
                <a:gd name="T6" fmla="*/ 3672 w 3672"/>
                <a:gd name="T7" fmla="*/ 0 h 273"/>
                <a:gd name="T8" fmla="*/ 0 w 3672"/>
                <a:gd name="T9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72" h="273">
                  <a:moveTo>
                    <a:pt x="0" y="0"/>
                  </a:moveTo>
                  <a:lnTo>
                    <a:pt x="0" y="273"/>
                  </a:lnTo>
                  <a:lnTo>
                    <a:pt x="3405" y="273"/>
                  </a:lnTo>
                  <a:lnTo>
                    <a:pt x="367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8E3D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0" y="-4"/>
              <a:ext cx="3672" cy="273"/>
            </a:xfrm>
            <a:custGeom>
              <a:avLst/>
              <a:gdLst>
                <a:gd name="T0" fmla="*/ 0 w 3672"/>
                <a:gd name="T1" fmla="*/ 0 h 273"/>
                <a:gd name="T2" fmla="*/ 0 w 3672"/>
                <a:gd name="T3" fmla="*/ 273 h 273"/>
                <a:gd name="T4" fmla="*/ 3405 w 3672"/>
                <a:gd name="T5" fmla="*/ 273 h 273"/>
                <a:gd name="T6" fmla="*/ 3672 w 3672"/>
                <a:gd name="T7" fmla="*/ 0 h 273"/>
                <a:gd name="T8" fmla="*/ 0 w 3672"/>
                <a:gd name="T9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72" h="273">
                  <a:moveTo>
                    <a:pt x="0" y="0"/>
                  </a:moveTo>
                  <a:lnTo>
                    <a:pt x="0" y="273"/>
                  </a:lnTo>
                  <a:lnTo>
                    <a:pt x="3405" y="273"/>
                  </a:lnTo>
                  <a:lnTo>
                    <a:pt x="3672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Freeform 7"/>
            <p:cNvSpPr>
              <a:spLocks/>
            </p:cNvSpPr>
            <p:nvPr userDrawn="1"/>
          </p:nvSpPr>
          <p:spPr bwMode="auto">
            <a:xfrm>
              <a:off x="3405" y="3563"/>
              <a:ext cx="3405" cy="270"/>
            </a:xfrm>
            <a:custGeom>
              <a:avLst/>
              <a:gdLst>
                <a:gd name="T0" fmla="*/ 3405 w 3405"/>
                <a:gd name="T1" fmla="*/ 270 h 270"/>
                <a:gd name="T2" fmla="*/ 3405 w 3405"/>
                <a:gd name="T3" fmla="*/ 0 h 270"/>
                <a:gd name="T4" fmla="*/ 267 w 3405"/>
                <a:gd name="T5" fmla="*/ 0 h 270"/>
                <a:gd name="T6" fmla="*/ 0 w 3405"/>
                <a:gd name="T7" fmla="*/ 270 h 270"/>
                <a:gd name="T8" fmla="*/ 3405 w 3405"/>
                <a:gd name="T9" fmla="*/ 27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5" h="270">
                  <a:moveTo>
                    <a:pt x="3405" y="270"/>
                  </a:moveTo>
                  <a:lnTo>
                    <a:pt x="3405" y="0"/>
                  </a:lnTo>
                  <a:lnTo>
                    <a:pt x="267" y="0"/>
                  </a:lnTo>
                  <a:lnTo>
                    <a:pt x="0" y="270"/>
                  </a:lnTo>
                  <a:lnTo>
                    <a:pt x="3405" y="270"/>
                  </a:lnTo>
                  <a:close/>
                </a:path>
              </a:pathLst>
            </a:custGeom>
            <a:solidFill>
              <a:srgbClr val="E8E3D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Freeform 8"/>
            <p:cNvSpPr>
              <a:spLocks/>
            </p:cNvSpPr>
            <p:nvPr userDrawn="1"/>
          </p:nvSpPr>
          <p:spPr bwMode="auto">
            <a:xfrm>
              <a:off x="3405" y="3563"/>
              <a:ext cx="3405" cy="270"/>
            </a:xfrm>
            <a:custGeom>
              <a:avLst/>
              <a:gdLst>
                <a:gd name="T0" fmla="*/ 3405 w 3405"/>
                <a:gd name="T1" fmla="*/ 270 h 270"/>
                <a:gd name="T2" fmla="*/ 3405 w 3405"/>
                <a:gd name="T3" fmla="*/ 0 h 270"/>
                <a:gd name="T4" fmla="*/ 267 w 3405"/>
                <a:gd name="T5" fmla="*/ 0 h 270"/>
                <a:gd name="T6" fmla="*/ 0 w 3405"/>
                <a:gd name="T7" fmla="*/ 270 h 270"/>
                <a:gd name="T8" fmla="*/ 3405 w 3405"/>
                <a:gd name="T9" fmla="*/ 27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5" h="270">
                  <a:moveTo>
                    <a:pt x="3405" y="270"/>
                  </a:moveTo>
                  <a:lnTo>
                    <a:pt x="3405" y="0"/>
                  </a:lnTo>
                  <a:lnTo>
                    <a:pt x="267" y="0"/>
                  </a:lnTo>
                  <a:lnTo>
                    <a:pt x="0" y="270"/>
                  </a:lnTo>
                  <a:lnTo>
                    <a:pt x="3405" y="27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Freeform 9"/>
            <p:cNvSpPr>
              <a:spLocks/>
            </p:cNvSpPr>
            <p:nvPr userDrawn="1"/>
          </p:nvSpPr>
          <p:spPr bwMode="auto">
            <a:xfrm>
              <a:off x="5822" y="200"/>
              <a:ext cx="165" cy="213"/>
            </a:xfrm>
            <a:custGeom>
              <a:avLst/>
              <a:gdLst>
                <a:gd name="T0" fmla="*/ 70 w 70"/>
                <a:gd name="T1" fmla="*/ 0 h 90"/>
                <a:gd name="T2" fmla="*/ 70 w 70"/>
                <a:gd name="T3" fmla="*/ 40 h 90"/>
                <a:gd name="T4" fmla="*/ 35 w 70"/>
                <a:gd name="T5" fmla="*/ 90 h 90"/>
                <a:gd name="T6" fmla="*/ 0 w 70"/>
                <a:gd name="T7" fmla="*/ 40 h 90"/>
                <a:gd name="T8" fmla="*/ 0 w 70"/>
                <a:gd name="T9" fmla="*/ 0 h 90"/>
                <a:gd name="T10" fmla="*/ 70 w 70"/>
                <a:gd name="T1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90">
                  <a:moveTo>
                    <a:pt x="70" y="0"/>
                  </a:moveTo>
                  <a:cubicBezTo>
                    <a:pt x="70" y="40"/>
                    <a:pt x="70" y="40"/>
                    <a:pt x="70" y="40"/>
                  </a:cubicBezTo>
                  <a:cubicBezTo>
                    <a:pt x="70" y="60"/>
                    <a:pt x="57" y="82"/>
                    <a:pt x="35" y="90"/>
                  </a:cubicBezTo>
                  <a:cubicBezTo>
                    <a:pt x="13" y="82"/>
                    <a:pt x="0" y="60"/>
                    <a:pt x="0" y="4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0" y="0"/>
                    <a:pt x="70" y="0"/>
                    <a:pt x="70" y="0"/>
                  </a:cubicBezTo>
                  <a:close/>
                </a:path>
              </a:pathLst>
            </a:custGeom>
            <a:solidFill>
              <a:srgbClr val="F212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Freeform 10"/>
            <p:cNvSpPr>
              <a:spLocks/>
            </p:cNvSpPr>
            <p:nvPr userDrawn="1"/>
          </p:nvSpPr>
          <p:spPr bwMode="auto">
            <a:xfrm>
              <a:off x="5852" y="226"/>
              <a:ext cx="104" cy="137"/>
            </a:xfrm>
            <a:custGeom>
              <a:avLst/>
              <a:gdLst>
                <a:gd name="T0" fmla="*/ 0 w 104"/>
                <a:gd name="T1" fmla="*/ 69 h 137"/>
                <a:gd name="T2" fmla="*/ 52 w 104"/>
                <a:gd name="T3" fmla="*/ 0 h 137"/>
                <a:gd name="T4" fmla="*/ 104 w 104"/>
                <a:gd name="T5" fmla="*/ 69 h 137"/>
                <a:gd name="T6" fmla="*/ 52 w 104"/>
                <a:gd name="T7" fmla="*/ 137 h 137"/>
                <a:gd name="T8" fmla="*/ 0 w 104"/>
                <a:gd name="T9" fmla="*/ 69 h 137"/>
                <a:gd name="T10" fmla="*/ 0 w 104"/>
                <a:gd name="T11" fmla="*/ 69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4" h="137">
                  <a:moveTo>
                    <a:pt x="0" y="69"/>
                  </a:moveTo>
                  <a:lnTo>
                    <a:pt x="52" y="0"/>
                  </a:lnTo>
                  <a:lnTo>
                    <a:pt x="104" y="69"/>
                  </a:lnTo>
                  <a:lnTo>
                    <a:pt x="52" y="137"/>
                  </a:lnTo>
                  <a:lnTo>
                    <a:pt x="0" y="69"/>
                  </a:lnTo>
                  <a:lnTo>
                    <a:pt x="0" y="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Freeform 11"/>
            <p:cNvSpPr>
              <a:spLocks/>
            </p:cNvSpPr>
            <p:nvPr userDrawn="1"/>
          </p:nvSpPr>
          <p:spPr bwMode="auto">
            <a:xfrm>
              <a:off x="5867" y="254"/>
              <a:ext cx="75" cy="90"/>
            </a:xfrm>
            <a:custGeom>
              <a:avLst/>
              <a:gdLst>
                <a:gd name="T0" fmla="*/ 14 w 32"/>
                <a:gd name="T1" fmla="*/ 21 h 38"/>
                <a:gd name="T2" fmla="*/ 16 w 32"/>
                <a:gd name="T3" fmla="*/ 38 h 38"/>
                <a:gd name="T4" fmla="*/ 16 w 32"/>
                <a:gd name="T5" fmla="*/ 38 h 38"/>
                <a:gd name="T6" fmla="*/ 16 w 32"/>
                <a:gd name="T7" fmla="*/ 38 h 38"/>
                <a:gd name="T8" fmla="*/ 18 w 32"/>
                <a:gd name="T9" fmla="*/ 21 h 38"/>
                <a:gd name="T10" fmla="*/ 18 w 32"/>
                <a:gd name="T11" fmla="*/ 19 h 38"/>
                <a:gd name="T12" fmla="*/ 25 w 32"/>
                <a:gd name="T13" fmla="*/ 19 h 38"/>
                <a:gd name="T14" fmla="*/ 25 w 32"/>
                <a:gd name="T15" fmla="*/ 20 h 38"/>
                <a:gd name="T16" fmla="*/ 27 w 32"/>
                <a:gd name="T17" fmla="*/ 22 h 38"/>
                <a:gd name="T18" fmla="*/ 29 w 32"/>
                <a:gd name="T19" fmla="*/ 20 h 38"/>
                <a:gd name="T20" fmla="*/ 29 w 32"/>
                <a:gd name="T21" fmla="*/ 19 h 38"/>
                <a:gd name="T22" fmla="*/ 29 w 32"/>
                <a:gd name="T23" fmla="*/ 19 h 38"/>
                <a:gd name="T24" fmla="*/ 32 w 32"/>
                <a:gd name="T25" fmla="*/ 17 h 38"/>
                <a:gd name="T26" fmla="*/ 29 w 32"/>
                <a:gd name="T27" fmla="*/ 15 h 38"/>
                <a:gd name="T28" fmla="*/ 29 w 32"/>
                <a:gd name="T29" fmla="*/ 15 h 38"/>
                <a:gd name="T30" fmla="*/ 29 w 32"/>
                <a:gd name="T31" fmla="*/ 14 h 38"/>
                <a:gd name="T32" fmla="*/ 27 w 32"/>
                <a:gd name="T33" fmla="*/ 12 h 38"/>
                <a:gd name="T34" fmla="*/ 25 w 32"/>
                <a:gd name="T35" fmla="*/ 14 h 38"/>
                <a:gd name="T36" fmla="*/ 25 w 32"/>
                <a:gd name="T37" fmla="*/ 15 h 38"/>
                <a:gd name="T38" fmla="*/ 18 w 32"/>
                <a:gd name="T39" fmla="*/ 15 h 38"/>
                <a:gd name="T40" fmla="*/ 18 w 32"/>
                <a:gd name="T41" fmla="*/ 7 h 38"/>
                <a:gd name="T42" fmla="*/ 19 w 32"/>
                <a:gd name="T43" fmla="*/ 7 h 38"/>
                <a:gd name="T44" fmla="*/ 21 w 32"/>
                <a:gd name="T45" fmla="*/ 5 h 38"/>
                <a:gd name="T46" fmla="*/ 19 w 32"/>
                <a:gd name="T47" fmla="*/ 3 h 38"/>
                <a:gd name="T48" fmla="*/ 18 w 32"/>
                <a:gd name="T49" fmla="*/ 3 h 38"/>
                <a:gd name="T50" fmla="*/ 18 w 32"/>
                <a:gd name="T51" fmla="*/ 3 h 38"/>
                <a:gd name="T52" fmla="*/ 16 w 32"/>
                <a:gd name="T53" fmla="*/ 0 h 38"/>
                <a:gd name="T54" fmla="*/ 14 w 32"/>
                <a:gd name="T55" fmla="*/ 3 h 38"/>
                <a:gd name="T56" fmla="*/ 14 w 32"/>
                <a:gd name="T57" fmla="*/ 3 h 38"/>
                <a:gd name="T58" fmla="*/ 14 w 32"/>
                <a:gd name="T59" fmla="*/ 3 h 38"/>
                <a:gd name="T60" fmla="*/ 11 w 32"/>
                <a:gd name="T61" fmla="*/ 5 h 38"/>
                <a:gd name="T62" fmla="*/ 14 w 32"/>
                <a:gd name="T63" fmla="*/ 7 h 38"/>
                <a:gd name="T64" fmla="*/ 14 w 32"/>
                <a:gd name="T65" fmla="*/ 7 h 38"/>
                <a:gd name="T66" fmla="*/ 14 w 32"/>
                <a:gd name="T67" fmla="*/ 15 h 38"/>
                <a:gd name="T68" fmla="*/ 14 w 32"/>
                <a:gd name="T69" fmla="*/ 15 h 38"/>
                <a:gd name="T70" fmla="*/ 7 w 32"/>
                <a:gd name="T71" fmla="*/ 15 h 38"/>
                <a:gd name="T72" fmla="*/ 7 w 32"/>
                <a:gd name="T73" fmla="*/ 14 h 38"/>
                <a:gd name="T74" fmla="*/ 5 w 32"/>
                <a:gd name="T75" fmla="*/ 12 h 38"/>
                <a:gd name="T76" fmla="*/ 3 w 32"/>
                <a:gd name="T77" fmla="*/ 14 h 38"/>
                <a:gd name="T78" fmla="*/ 3 w 32"/>
                <a:gd name="T79" fmla="*/ 15 h 38"/>
                <a:gd name="T80" fmla="*/ 3 w 32"/>
                <a:gd name="T81" fmla="*/ 15 h 38"/>
                <a:gd name="T82" fmla="*/ 0 w 32"/>
                <a:gd name="T83" fmla="*/ 17 h 38"/>
                <a:gd name="T84" fmla="*/ 3 w 32"/>
                <a:gd name="T85" fmla="*/ 19 h 38"/>
                <a:gd name="T86" fmla="*/ 3 w 32"/>
                <a:gd name="T87" fmla="*/ 19 h 38"/>
                <a:gd name="T88" fmla="*/ 3 w 32"/>
                <a:gd name="T89" fmla="*/ 20 h 38"/>
                <a:gd name="T90" fmla="*/ 5 w 32"/>
                <a:gd name="T91" fmla="*/ 22 h 38"/>
                <a:gd name="T92" fmla="*/ 7 w 32"/>
                <a:gd name="T93" fmla="*/ 20 h 38"/>
                <a:gd name="T94" fmla="*/ 7 w 32"/>
                <a:gd name="T95" fmla="*/ 19 h 38"/>
                <a:gd name="T96" fmla="*/ 14 w 32"/>
                <a:gd name="T97" fmla="*/ 19 h 38"/>
                <a:gd name="T98" fmla="*/ 14 w 32"/>
                <a:gd name="T99" fmla="*/ 2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" h="38">
                  <a:moveTo>
                    <a:pt x="14" y="21"/>
                  </a:moveTo>
                  <a:cubicBezTo>
                    <a:pt x="14" y="28"/>
                    <a:pt x="16" y="37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7"/>
                    <a:pt x="18" y="28"/>
                    <a:pt x="18" y="21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5" y="21"/>
                    <a:pt x="26" y="22"/>
                    <a:pt x="27" y="22"/>
                  </a:cubicBezTo>
                  <a:cubicBezTo>
                    <a:pt x="28" y="22"/>
                    <a:pt x="29" y="21"/>
                    <a:pt x="29" y="20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30" y="19"/>
                    <a:pt x="32" y="18"/>
                    <a:pt x="32" y="17"/>
                  </a:cubicBezTo>
                  <a:cubicBezTo>
                    <a:pt x="32" y="16"/>
                    <a:pt x="30" y="15"/>
                    <a:pt x="29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9" y="13"/>
                    <a:pt x="28" y="12"/>
                    <a:pt x="27" y="12"/>
                  </a:cubicBezTo>
                  <a:cubicBezTo>
                    <a:pt x="26" y="12"/>
                    <a:pt x="25" y="13"/>
                    <a:pt x="25" y="14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20" y="7"/>
                    <a:pt x="21" y="6"/>
                    <a:pt x="21" y="5"/>
                  </a:cubicBezTo>
                  <a:cubicBezTo>
                    <a:pt x="21" y="4"/>
                    <a:pt x="20" y="3"/>
                    <a:pt x="19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2"/>
                    <a:pt x="17" y="0"/>
                    <a:pt x="16" y="0"/>
                  </a:cubicBezTo>
                  <a:cubicBezTo>
                    <a:pt x="15" y="0"/>
                    <a:pt x="14" y="2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2" y="3"/>
                    <a:pt x="11" y="4"/>
                    <a:pt x="11" y="5"/>
                  </a:cubicBezTo>
                  <a:cubicBezTo>
                    <a:pt x="11" y="6"/>
                    <a:pt x="12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3"/>
                    <a:pt x="7" y="12"/>
                    <a:pt x="5" y="12"/>
                  </a:cubicBezTo>
                  <a:cubicBezTo>
                    <a:pt x="4" y="12"/>
                    <a:pt x="3" y="13"/>
                    <a:pt x="3" y="14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2" y="15"/>
                    <a:pt x="0" y="16"/>
                    <a:pt x="0" y="17"/>
                  </a:cubicBezTo>
                  <a:cubicBezTo>
                    <a:pt x="0" y="18"/>
                    <a:pt x="2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1"/>
                    <a:pt x="4" y="22"/>
                    <a:pt x="5" y="22"/>
                  </a:cubicBezTo>
                  <a:cubicBezTo>
                    <a:pt x="7" y="22"/>
                    <a:pt x="7" y="21"/>
                    <a:pt x="7" y="2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21"/>
                    <a:pt x="14" y="21"/>
                    <a:pt x="14" y="21"/>
                  </a:cubicBezTo>
                  <a:close/>
                </a:path>
              </a:pathLst>
            </a:custGeom>
            <a:solidFill>
              <a:srgbClr val="F212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Freeform 12"/>
            <p:cNvSpPr>
              <a:spLocks noEditPoints="1"/>
            </p:cNvSpPr>
            <p:nvPr userDrawn="1"/>
          </p:nvSpPr>
          <p:spPr bwMode="auto">
            <a:xfrm>
              <a:off x="5822" y="446"/>
              <a:ext cx="30" cy="31"/>
            </a:xfrm>
            <a:custGeom>
              <a:avLst/>
              <a:gdLst>
                <a:gd name="T0" fmla="*/ 19 w 30"/>
                <a:gd name="T1" fmla="*/ 0 h 31"/>
                <a:gd name="T2" fmla="*/ 14 w 30"/>
                <a:gd name="T3" fmla="*/ 0 h 31"/>
                <a:gd name="T4" fmla="*/ 0 w 30"/>
                <a:gd name="T5" fmla="*/ 31 h 31"/>
                <a:gd name="T6" fmla="*/ 4 w 30"/>
                <a:gd name="T7" fmla="*/ 31 h 31"/>
                <a:gd name="T8" fmla="*/ 7 w 30"/>
                <a:gd name="T9" fmla="*/ 24 h 31"/>
                <a:gd name="T10" fmla="*/ 23 w 30"/>
                <a:gd name="T11" fmla="*/ 24 h 31"/>
                <a:gd name="T12" fmla="*/ 26 w 30"/>
                <a:gd name="T13" fmla="*/ 31 h 31"/>
                <a:gd name="T14" fmla="*/ 30 w 30"/>
                <a:gd name="T15" fmla="*/ 31 h 31"/>
                <a:gd name="T16" fmla="*/ 19 w 30"/>
                <a:gd name="T17" fmla="*/ 0 h 31"/>
                <a:gd name="T18" fmla="*/ 19 w 30"/>
                <a:gd name="T19" fmla="*/ 0 h 31"/>
                <a:gd name="T20" fmla="*/ 19 w 30"/>
                <a:gd name="T21" fmla="*/ 0 h 31"/>
                <a:gd name="T22" fmla="*/ 21 w 30"/>
                <a:gd name="T23" fmla="*/ 19 h 31"/>
                <a:gd name="T24" fmla="*/ 9 w 30"/>
                <a:gd name="T25" fmla="*/ 19 h 31"/>
                <a:gd name="T26" fmla="*/ 16 w 30"/>
                <a:gd name="T27" fmla="*/ 5 h 31"/>
                <a:gd name="T28" fmla="*/ 21 w 30"/>
                <a:gd name="T29" fmla="*/ 19 h 31"/>
                <a:gd name="T30" fmla="*/ 21 w 30"/>
                <a:gd name="T31" fmla="*/ 1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" h="31">
                  <a:moveTo>
                    <a:pt x="19" y="0"/>
                  </a:moveTo>
                  <a:lnTo>
                    <a:pt x="14" y="0"/>
                  </a:lnTo>
                  <a:lnTo>
                    <a:pt x="0" y="31"/>
                  </a:lnTo>
                  <a:lnTo>
                    <a:pt x="4" y="31"/>
                  </a:lnTo>
                  <a:lnTo>
                    <a:pt x="7" y="24"/>
                  </a:lnTo>
                  <a:lnTo>
                    <a:pt x="23" y="24"/>
                  </a:lnTo>
                  <a:lnTo>
                    <a:pt x="26" y="31"/>
                  </a:lnTo>
                  <a:lnTo>
                    <a:pt x="30" y="31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9" y="0"/>
                  </a:lnTo>
                  <a:close/>
                  <a:moveTo>
                    <a:pt x="21" y="19"/>
                  </a:moveTo>
                  <a:lnTo>
                    <a:pt x="9" y="19"/>
                  </a:lnTo>
                  <a:lnTo>
                    <a:pt x="16" y="5"/>
                  </a:lnTo>
                  <a:lnTo>
                    <a:pt x="21" y="19"/>
                  </a:lnTo>
                  <a:lnTo>
                    <a:pt x="21" y="19"/>
                  </a:lnTo>
                  <a:close/>
                </a:path>
              </a:pathLst>
            </a:custGeom>
            <a:solidFill>
              <a:srgbClr val="3D0F5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Freeform 13"/>
            <p:cNvSpPr>
              <a:spLocks/>
            </p:cNvSpPr>
            <p:nvPr userDrawn="1"/>
          </p:nvSpPr>
          <p:spPr bwMode="auto">
            <a:xfrm>
              <a:off x="5855" y="446"/>
              <a:ext cx="23" cy="31"/>
            </a:xfrm>
            <a:custGeom>
              <a:avLst/>
              <a:gdLst>
                <a:gd name="T0" fmla="*/ 8 w 10"/>
                <a:gd name="T1" fmla="*/ 8 h 13"/>
                <a:gd name="T2" fmla="*/ 5 w 10"/>
                <a:gd name="T3" fmla="*/ 11 h 13"/>
                <a:gd name="T4" fmla="*/ 2 w 10"/>
                <a:gd name="T5" fmla="*/ 8 h 13"/>
                <a:gd name="T6" fmla="*/ 2 w 10"/>
                <a:gd name="T7" fmla="*/ 0 h 13"/>
                <a:gd name="T8" fmla="*/ 0 w 10"/>
                <a:gd name="T9" fmla="*/ 0 h 13"/>
                <a:gd name="T10" fmla="*/ 0 w 10"/>
                <a:gd name="T11" fmla="*/ 8 h 13"/>
                <a:gd name="T12" fmla="*/ 5 w 10"/>
                <a:gd name="T13" fmla="*/ 13 h 13"/>
                <a:gd name="T14" fmla="*/ 10 w 10"/>
                <a:gd name="T15" fmla="*/ 8 h 13"/>
                <a:gd name="T16" fmla="*/ 10 w 10"/>
                <a:gd name="T17" fmla="*/ 0 h 13"/>
                <a:gd name="T18" fmla="*/ 8 w 10"/>
                <a:gd name="T19" fmla="*/ 0 h 13"/>
                <a:gd name="T20" fmla="*/ 8 w 10"/>
                <a:gd name="T21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13">
                  <a:moveTo>
                    <a:pt x="8" y="8"/>
                  </a:moveTo>
                  <a:cubicBezTo>
                    <a:pt x="8" y="10"/>
                    <a:pt x="7" y="11"/>
                    <a:pt x="5" y="11"/>
                  </a:cubicBezTo>
                  <a:cubicBezTo>
                    <a:pt x="4" y="11"/>
                    <a:pt x="2" y="10"/>
                    <a:pt x="2" y="8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1"/>
                    <a:pt x="3" y="13"/>
                    <a:pt x="5" y="13"/>
                  </a:cubicBezTo>
                  <a:cubicBezTo>
                    <a:pt x="8" y="13"/>
                    <a:pt x="10" y="11"/>
                    <a:pt x="10" y="8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8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3D0F5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Freeform 14"/>
            <p:cNvSpPr>
              <a:spLocks/>
            </p:cNvSpPr>
            <p:nvPr userDrawn="1"/>
          </p:nvSpPr>
          <p:spPr bwMode="auto">
            <a:xfrm>
              <a:off x="5885" y="446"/>
              <a:ext cx="24" cy="31"/>
            </a:xfrm>
            <a:custGeom>
              <a:avLst/>
              <a:gdLst>
                <a:gd name="T0" fmla="*/ 5 w 10"/>
                <a:gd name="T1" fmla="*/ 5 h 13"/>
                <a:gd name="T2" fmla="*/ 2 w 10"/>
                <a:gd name="T3" fmla="*/ 3 h 13"/>
                <a:gd name="T4" fmla="*/ 5 w 10"/>
                <a:gd name="T5" fmla="*/ 2 h 13"/>
                <a:gd name="T6" fmla="*/ 8 w 10"/>
                <a:gd name="T7" fmla="*/ 3 h 13"/>
                <a:gd name="T8" fmla="*/ 8 w 10"/>
                <a:gd name="T9" fmla="*/ 3 h 13"/>
                <a:gd name="T10" fmla="*/ 10 w 10"/>
                <a:gd name="T11" fmla="*/ 2 h 13"/>
                <a:gd name="T12" fmla="*/ 10 w 10"/>
                <a:gd name="T13" fmla="*/ 2 h 13"/>
                <a:gd name="T14" fmla="*/ 5 w 10"/>
                <a:gd name="T15" fmla="*/ 0 h 13"/>
                <a:gd name="T16" fmla="*/ 1 w 10"/>
                <a:gd name="T17" fmla="*/ 1 h 13"/>
                <a:gd name="T18" fmla="*/ 0 w 10"/>
                <a:gd name="T19" fmla="*/ 3 h 13"/>
                <a:gd name="T20" fmla="*/ 5 w 10"/>
                <a:gd name="T21" fmla="*/ 7 h 13"/>
                <a:gd name="T22" fmla="*/ 8 w 10"/>
                <a:gd name="T23" fmla="*/ 9 h 13"/>
                <a:gd name="T24" fmla="*/ 5 w 10"/>
                <a:gd name="T25" fmla="*/ 11 h 13"/>
                <a:gd name="T26" fmla="*/ 1 w 10"/>
                <a:gd name="T27" fmla="*/ 9 h 13"/>
                <a:gd name="T28" fmla="*/ 1 w 10"/>
                <a:gd name="T29" fmla="*/ 9 h 13"/>
                <a:gd name="T30" fmla="*/ 0 w 10"/>
                <a:gd name="T31" fmla="*/ 10 h 13"/>
                <a:gd name="T32" fmla="*/ 0 w 10"/>
                <a:gd name="T33" fmla="*/ 10 h 13"/>
                <a:gd name="T34" fmla="*/ 5 w 10"/>
                <a:gd name="T35" fmla="*/ 13 h 13"/>
                <a:gd name="T36" fmla="*/ 10 w 10"/>
                <a:gd name="T37" fmla="*/ 9 h 13"/>
                <a:gd name="T38" fmla="*/ 5 w 10"/>
                <a:gd name="T39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" h="13">
                  <a:moveTo>
                    <a:pt x="5" y="5"/>
                  </a:moveTo>
                  <a:cubicBezTo>
                    <a:pt x="3" y="5"/>
                    <a:pt x="2" y="5"/>
                    <a:pt x="2" y="3"/>
                  </a:cubicBezTo>
                  <a:cubicBezTo>
                    <a:pt x="2" y="2"/>
                    <a:pt x="4" y="2"/>
                    <a:pt x="5" y="2"/>
                  </a:cubicBezTo>
                  <a:cubicBezTo>
                    <a:pt x="6" y="2"/>
                    <a:pt x="8" y="2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1"/>
                    <a:pt x="7" y="0"/>
                    <a:pt x="5" y="0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6"/>
                    <a:pt x="3" y="7"/>
                    <a:pt x="5" y="7"/>
                  </a:cubicBezTo>
                  <a:cubicBezTo>
                    <a:pt x="7" y="7"/>
                    <a:pt x="8" y="8"/>
                    <a:pt x="8" y="9"/>
                  </a:cubicBezTo>
                  <a:cubicBezTo>
                    <a:pt x="8" y="11"/>
                    <a:pt x="6" y="11"/>
                    <a:pt x="5" y="11"/>
                  </a:cubicBezTo>
                  <a:cubicBezTo>
                    <a:pt x="4" y="11"/>
                    <a:pt x="2" y="11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12"/>
                    <a:pt x="3" y="13"/>
                    <a:pt x="5" y="13"/>
                  </a:cubicBezTo>
                  <a:cubicBezTo>
                    <a:pt x="8" y="13"/>
                    <a:pt x="10" y="12"/>
                    <a:pt x="10" y="9"/>
                  </a:cubicBezTo>
                  <a:cubicBezTo>
                    <a:pt x="10" y="6"/>
                    <a:pt x="8" y="6"/>
                    <a:pt x="5" y="5"/>
                  </a:cubicBezTo>
                  <a:close/>
                </a:path>
              </a:pathLst>
            </a:custGeom>
            <a:solidFill>
              <a:srgbClr val="3D0F5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Freeform 15"/>
            <p:cNvSpPr>
              <a:spLocks/>
            </p:cNvSpPr>
            <p:nvPr userDrawn="1"/>
          </p:nvSpPr>
          <p:spPr bwMode="auto">
            <a:xfrm>
              <a:off x="5911" y="446"/>
              <a:ext cx="24" cy="31"/>
            </a:xfrm>
            <a:custGeom>
              <a:avLst/>
              <a:gdLst>
                <a:gd name="T0" fmla="*/ 0 w 24"/>
                <a:gd name="T1" fmla="*/ 5 h 31"/>
                <a:gd name="T2" fmla="*/ 10 w 24"/>
                <a:gd name="T3" fmla="*/ 5 h 31"/>
                <a:gd name="T4" fmla="*/ 10 w 24"/>
                <a:gd name="T5" fmla="*/ 31 h 31"/>
                <a:gd name="T6" fmla="*/ 15 w 24"/>
                <a:gd name="T7" fmla="*/ 31 h 31"/>
                <a:gd name="T8" fmla="*/ 15 w 24"/>
                <a:gd name="T9" fmla="*/ 5 h 31"/>
                <a:gd name="T10" fmla="*/ 24 w 24"/>
                <a:gd name="T11" fmla="*/ 5 h 31"/>
                <a:gd name="T12" fmla="*/ 24 w 24"/>
                <a:gd name="T13" fmla="*/ 0 h 31"/>
                <a:gd name="T14" fmla="*/ 0 w 24"/>
                <a:gd name="T15" fmla="*/ 0 h 31"/>
                <a:gd name="T16" fmla="*/ 0 w 24"/>
                <a:gd name="T17" fmla="*/ 5 h 31"/>
                <a:gd name="T18" fmla="*/ 0 w 24"/>
                <a:gd name="T19" fmla="*/ 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31">
                  <a:moveTo>
                    <a:pt x="0" y="5"/>
                  </a:moveTo>
                  <a:lnTo>
                    <a:pt x="10" y="5"/>
                  </a:lnTo>
                  <a:lnTo>
                    <a:pt x="10" y="31"/>
                  </a:lnTo>
                  <a:lnTo>
                    <a:pt x="15" y="31"/>
                  </a:lnTo>
                  <a:lnTo>
                    <a:pt x="15" y="5"/>
                  </a:lnTo>
                  <a:lnTo>
                    <a:pt x="24" y="5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3D0F5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Freeform 16"/>
            <p:cNvSpPr>
              <a:spLocks noEditPoints="1"/>
            </p:cNvSpPr>
            <p:nvPr userDrawn="1"/>
          </p:nvSpPr>
          <p:spPr bwMode="auto">
            <a:xfrm>
              <a:off x="5940" y="446"/>
              <a:ext cx="26" cy="31"/>
            </a:xfrm>
            <a:custGeom>
              <a:avLst/>
              <a:gdLst>
                <a:gd name="T0" fmla="*/ 10 w 11"/>
                <a:gd name="T1" fmla="*/ 4 h 13"/>
                <a:gd name="T2" fmla="*/ 6 w 11"/>
                <a:gd name="T3" fmla="*/ 0 h 13"/>
                <a:gd name="T4" fmla="*/ 0 w 11"/>
                <a:gd name="T5" fmla="*/ 0 h 13"/>
                <a:gd name="T6" fmla="*/ 0 w 11"/>
                <a:gd name="T7" fmla="*/ 13 h 13"/>
                <a:gd name="T8" fmla="*/ 2 w 11"/>
                <a:gd name="T9" fmla="*/ 13 h 13"/>
                <a:gd name="T10" fmla="*/ 2 w 11"/>
                <a:gd name="T11" fmla="*/ 8 h 13"/>
                <a:gd name="T12" fmla="*/ 5 w 11"/>
                <a:gd name="T13" fmla="*/ 8 h 13"/>
                <a:gd name="T14" fmla="*/ 9 w 11"/>
                <a:gd name="T15" fmla="*/ 13 h 13"/>
                <a:gd name="T16" fmla="*/ 11 w 11"/>
                <a:gd name="T17" fmla="*/ 13 h 13"/>
                <a:gd name="T18" fmla="*/ 7 w 11"/>
                <a:gd name="T19" fmla="*/ 8 h 13"/>
                <a:gd name="T20" fmla="*/ 10 w 11"/>
                <a:gd name="T21" fmla="*/ 4 h 13"/>
                <a:gd name="T22" fmla="*/ 2 w 11"/>
                <a:gd name="T23" fmla="*/ 2 h 13"/>
                <a:gd name="T24" fmla="*/ 6 w 11"/>
                <a:gd name="T25" fmla="*/ 2 h 13"/>
                <a:gd name="T26" fmla="*/ 8 w 11"/>
                <a:gd name="T27" fmla="*/ 4 h 13"/>
                <a:gd name="T28" fmla="*/ 6 w 11"/>
                <a:gd name="T29" fmla="*/ 6 h 13"/>
                <a:gd name="T30" fmla="*/ 2 w 11"/>
                <a:gd name="T31" fmla="*/ 6 h 13"/>
                <a:gd name="T32" fmla="*/ 2 w 11"/>
                <a:gd name="T33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" h="13">
                  <a:moveTo>
                    <a:pt x="10" y="4"/>
                  </a:moveTo>
                  <a:cubicBezTo>
                    <a:pt x="10" y="2"/>
                    <a:pt x="9" y="0"/>
                    <a:pt x="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9" y="8"/>
                    <a:pt x="10" y="6"/>
                    <a:pt x="10" y="4"/>
                  </a:cubicBezTo>
                  <a:close/>
                  <a:moveTo>
                    <a:pt x="2" y="2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8" y="2"/>
                    <a:pt x="8" y="3"/>
                    <a:pt x="8" y="4"/>
                  </a:cubicBezTo>
                  <a:cubicBezTo>
                    <a:pt x="8" y="5"/>
                    <a:pt x="8" y="6"/>
                    <a:pt x="6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2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3D0F5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Freeform 17"/>
            <p:cNvSpPr>
              <a:spLocks noEditPoints="1"/>
            </p:cNvSpPr>
            <p:nvPr userDrawn="1"/>
          </p:nvSpPr>
          <p:spPr bwMode="auto">
            <a:xfrm>
              <a:off x="5968" y="446"/>
              <a:ext cx="31" cy="31"/>
            </a:xfrm>
            <a:custGeom>
              <a:avLst/>
              <a:gdLst>
                <a:gd name="T0" fmla="*/ 19 w 31"/>
                <a:gd name="T1" fmla="*/ 0 h 31"/>
                <a:gd name="T2" fmla="*/ 14 w 31"/>
                <a:gd name="T3" fmla="*/ 0 h 31"/>
                <a:gd name="T4" fmla="*/ 0 w 31"/>
                <a:gd name="T5" fmla="*/ 31 h 31"/>
                <a:gd name="T6" fmla="*/ 5 w 31"/>
                <a:gd name="T7" fmla="*/ 31 h 31"/>
                <a:gd name="T8" fmla="*/ 7 w 31"/>
                <a:gd name="T9" fmla="*/ 24 h 31"/>
                <a:gd name="T10" fmla="*/ 24 w 31"/>
                <a:gd name="T11" fmla="*/ 24 h 31"/>
                <a:gd name="T12" fmla="*/ 26 w 31"/>
                <a:gd name="T13" fmla="*/ 31 h 31"/>
                <a:gd name="T14" fmla="*/ 31 w 31"/>
                <a:gd name="T15" fmla="*/ 31 h 31"/>
                <a:gd name="T16" fmla="*/ 19 w 31"/>
                <a:gd name="T17" fmla="*/ 0 h 31"/>
                <a:gd name="T18" fmla="*/ 19 w 31"/>
                <a:gd name="T19" fmla="*/ 0 h 31"/>
                <a:gd name="T20" fmla="*/ 19 w 31"/>
                <a:gd name="T21" fmla="*/ 0 h 31"/>
                <a:gd name="T22" fmla="*/ 21 w 31"/>
                <a:gd name="T23" fmla="*/ 19 h 31"/>
                <a:gd name="T24" fmla="*/ 10 w 31"/>
                <a:gd name="T25" fmla="*/ 19 h 31"/>
                <a:gd name="T26" fmla="*/ 17 w 31"/>
                <a:gd name="T27" fmla="*/ 5 h 31"/>
                <a:gd name="T28" fmla="*/ 21 w 31"/>
                <a:gd name="T29" fmla="*/ 19 h 31"/>
                <a:gd name="T30" fmla="*/ 21 w 31"/>
                <a:gd name="T31" fmla="*/ 1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31">
                  <a:moveTo>
                    <a:pt x="19" y="0"/>
                  </a:moveTo>
                  <a:lnTo>
                    <a:pt x="14" y="0"/>
                  </a:lnTo>
                  <a:lnTo>
                    <a:pt x="0" y="31"/>
                  </a:lnTo>
                  <a:lnTo>
                    <a:pt x="5" y="31"/>
                  </a:lnTo>
                  <a:lnTo>
                    <a:pt x="7" y="24"/>
                  </a:lnTo>
                  <a:lnTo>
                    <a:pt x="24" y="24"/>
                  </a:lnTo>
                  <a:lnTo>
                    <a:pt x="26" y="31"/>
                  </a:lnTo>
                  <a:lnTo>
                    <a:pt x="31" y="31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9" y="0"/>
                  </a:lnTo>
                  <a:close/>
                  <a:moveTo>
                    <a:pt x="21" y="19"/>
                  </a:moveTo>
                  <a:lnTo>
                    <a:pt x="10" y="19"/>
                  </a:lnTo>
                  <a:lnTo>
                    <a:pt x="17" y="5"/>
                  </a:lnTo>
                  <a:lnTo>
                    <a:pt x="21" y="19"/>
                  </a:lnTo>
                  <a:lnTo>
                    <a:pt x="21" y="19"/>
                  </a:lnTo>
                  <a:close/>
                </a:path>
              </a:pathLst>
            </a:custGeom>
            <a:solidFill>
              <a:srgbClr val="3D0F5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Freeform 18"/>
            <p:cNvSpPr>
              <a:spLocks/>
            </p:cNvSpPr>
            <p:nvPr userDrawn="1"/>
          </p:nvSpPr>
          <p:spPr bwMode="auto">
            <a:xfrm>
              <a:off x="6004" y="446"/>
              <a:ext cx="21" cy="31"/>
            </a:xfrm>
            <a:custGeom>
              <a:avLst/>
              <a:gdLst>
                <a:gd name="T0" fmla="*/ 4 w 21"/>
                <a:gd name="T1" fmla="*/ 0 h 31"/>
                <a:gd name="T2" fmla="*/ 0 w 21"/>
                <a:gd name="T3" fmla="*/ 0 h 31"/>
                <a:gd name="T4" fmla="*/ 0 w 21"/>
                <a:gd name="T5" fmla="*/ 31 h 31"/>
                <a:gd name="T6" fmla="*/ 21 w 21"/>
                <a:gd name="T7" fmla="*/ 31 h 31"/>
                <a:gd name="T8" fmla="*/ 21 w 21"/>
                <a:gd name="T9" fmla="*/ 26 h 31"/>
                <a:gd name="T10" fmla="*/ 4 w 21"/>
                <a:gd name="T11" fmla="*/ 26 h 31"/>
                <a:gd name="T12" fmla="*/ 4 w 21"/>
                <a:gd name="T13" fmla="*/ 0 h 31"/>
                <a:gd name="T14" fmla="*/ 4 w 21"/>
                <a:gd name="T1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31">
                  <a:moveTo>
                    <a:pt x="4" y="0"/>
                  </a:moveTo>
                  <a:lnTo>
                    <a:pt x="0" y="0"/>
                  </a:lnTo>
                  <a:lnTo>
                    <a:pt x="0" y="31"/>
                  </a:lnTo>
                  <a:lnTo>
                    <a:pt x="21" y="31"/>
                  </a:lnTo>
                  <a:lnTo>
                    <a:pt x="21" y="26"/>
                  </a:lnTo>
                  <a:lnTo>
                    <a:pt x="4" y="26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3D0F5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Freeform 19"/>
            <p:cNvSpPr>
              <a:spLocks/>
            </p:cNvSpPr>
            <p:nvPr userDrawn="1"/>
          </p:nvSpPr>
          <p:spPr bwMode="auto">
            <a:xfrm>
              <a:off x="6027" y="446"/>
              <a:ext cx="5" cy="31"/>
            </a:xfrm>
            <a:custGeom>
              <a:avLst/>
              <a:gdLst>
                <a:gd name="T0" fmla="*/ 0 w 5"/>
                <a:gd name="T1" fmla="*/ 31 h 31"/>
                <a:gd name="T2" fmla="*/ 5 w 5"/>
                <a:gd name="T3" fmla="*/ 31 h 31"/>
                <a:gd name="T4" fmla="*/ 5 w 5"/>
                <a:gd name="T5" fmla="*/ 0 h 31"/>
                <a:gd name="T6" fmla="*/ 0 w 5"/>
                <a:gd name="T7" fmla="*/ 0 h 31"/>
                <a:gd name="T8" fmla="*/ 0 w 5"/>
                <a:gd name="T9" fmla="*/ 31 h 31"/>
                <a:gd name="T10" fmla="*/ 0 w 5"/>
                <a:gd name="T1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1">
                  <a:moveTo>
                    <a:pt x="0" y="31"/>
                  </a:moveTo>
                  <a:lnTo>
                    <a:pt x="5" y="31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3D0F5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20"/>
            <p:cNvSpPr>
              <a:spLocks noEditPoints="1"/>
            </p:cNvSpPr>
            <p:nvPr userDrawn="1"/>
          </p:nvSpPr>
          <p:spPr bwMode="auto">
            <a:xfrm>
              <a:off x="6037" y="446"/>
              <a:ext cx="33" cy="31"/>
            </a:xfrm>
            <a:custGeom>
              <a:avLst/>
              <a:gdLst>
                <a:gd name="T0" fmla="*/ 19 w 33"/>
                <a:gd name="T1" fmla="*/ 0 h 31"/>
                <a:gd name="T2" fmla="*/ 14 w 33"/>
                <a:gd name="T3" fmla="*/ 0 h 31"/>
                <a:gd name="T4" fmla="*/ 0 w 33"/>
                <a:gd name="T5" fmla="*/ 31 h 31"/>
                <a:gd name="T6" fmla="*/ 7 w 33"/>
                <a:gd name="T7" fmla="*/ 31 h 31"/>
                <a:gd name="T8" fmla="*/ 9 w 33"/>
                <a:gd name="T9" fmla="*/ 24 h 31"/>
                <a:gd name="T10" fmla="*/ 23 w 33"/>
                <a:gd name="T11" fmla="*/ 24 h 31"/>
                <a:gd name="T12" fmla="*/ 26 w 33"/>
                <a:gd name="T13" fmla="*/ 31 h 31"/>
                <a:gd name="T14" fmla="*/ 33 w 33"/>
                <a:gd name="T15" fmla="*/ 31 h 31"/>
                <a:gd name="T16" fmla="*/ 19 w 33"/>
                <a:gd name="T17" fmla="*/ 0 h 31"/>
                <a:gd name="T18" fmla="*/ 19 w 33"/>
                <a:gd name="T19" fmla="*/ 0 h 31"/>
                <a:gd name="T20" fmla="*/ 19 w 33"/>
                <a:gd name="T21" fmla="*/ 0 h 31"/>
                <a:gd name="T22" fmla="*/ 23 w 33"/>
                <a:gd name="T23" fmla="*/ 19 h 31"/>
                <a:gd name="T24" fmla="*/ 12 w 33"/>
                <a:gd name="T25" fmla="*/ 19 h 31"/>
                <a:gd name="T26" fmla="*/ 16 w 33"/>
                <a:gd name="T27" fmla="*/ 5 h 31"/>
                <a:gd name="T28" fmla="*/ 23 w 33"/>
                <a:gd name="T29" fmla="*/ 19 h 31"/>
                <a:gd name="T30" fmla="*/ 23 w 33"/>
                <a:gd name="T31" fmla="*/ 1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3" h="31">
                  <a:moveTo>
                    <a:pt x="19" y="0"/>
                  </a:moveTo>
                  <a:lnTo>
                    <a:pt x="14" y="0"/>
                  </a:lnTo>
                  <a:lnTo>
                    <a:pt x="0" y="31"/>
                  </a:lnTo>
                  <a:lnTo>
                    <a:pt x="7" y="31"/>
                  </a:lnTo>
                  <a:lnTo>
                    <a:pt x="9" y="24"/>
                  </a:lnTo>
                  <a:lnTo>
                    <a:pt x="23" y="24"/>
                  </a:lnTo>
                  <a:lnTo>
                    <a:pt x="26" y="31"/>
                  </a:lnTo>
                  <a:lnTo>
                    <a:pt x="33" y="31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9" y="0"/>
                  </a:lnTo>
                  <a:close/>
                  <a:moveTo>
                    <a:pt x="23" y="19"/>
                  </a:moveTo>
                  <a:lnTo>
                    <a:pt x="12" y="19"/>
                  </a:lnTo>
                  <a:lnTo>
                    <a:pt x="16" y="5"/>
                  </a:lnTo>
                  <a:lnTo>
                    <a:pt x="23" y="19"/>
                  </a:lnTo>
                  <a:lnTo>
                    <a:pt x="23" y="19"/>
                  </a:lnTo>
                  <a:close/>
                </a:path>
              </a:pathLst>
            </a:custGeom>
            <a:solidFill>
              <a:srgbClr val="3D0F5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21"/>
            <p:cNvSpPr>
              <a:spLocks/>
            </p:cNvSpPr>
            <p:nvPr userDrawn="1"/>
          </p:nvSpPr>
          <p:spPr bwMode="auto">
            <a:xfrm>
              <a:off x="6075" y="446"/>
              <a:ext cx="23" cy="31"/>
            </a:xfrm>
            <a:custGeom>
              <a:avLst/>
              <a:gdLst>
                <a:gd name="T0" fmla="*/ 19 w 23"/>
                <a:gd name="T1" fmla="*/ 21 h 31"/>
                <a:gd name="T2" fmla="*/ 2 w 23"/>
                <a:gd name="T3" fmla="*/ 0 h 31"/>
                <a:gd name="T4" fmla="*/ 0 w 23"/>
                <a:gd name="T5" fmla="*/ 0 h 31"/>
                <a:gd name="T6" fmla="*/ 0 w 23"/>
                <a:gd name="T7" fmla="*/ 31 h 31"/>
                <a:gd name="T8" fmla="*/ 4 w 23"/>
                <a:gd name="T9" fmla="*/ 31 h 31"/>
                <a:gd name="T10" fmla="*/ 4 w 23"/>
                <a:gd name="T11" fmla="*/ 10 h 31"/>
                <a:gd name="T12" fmla="*/ 21 w 23"/>
                <a:gd name="T13" fmla="*/ 31 h 31"/>
                <a:gd name="T14" fmla="*/ 23 w 23"/>
                <a:gd name="T15" fmla="*/ 31 h 31"/>
                <a:gd name="T16" fmla="*/ 23 w 23"/>
                <a:gd name="T17" fmla="*/ 0 h 31"/>
                <a:gd name="T18" fmla="*/ 19 w 23"/>
                <a:gd name="T19" fmla="*/ 0 h 31"/>
                <a:gd name="T20" fmla="*/ 19 w 23"/>
                <a:gd name="T21" fmla="*/ 21 h 31"/>
                <a:gd name="T22" fmla="*/ 19 w 23"/>
                <a:gd name="T23" fmla="*/ 2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1">
                  <a:moveTo>
                    <a:pt x="19" y="21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4" y="31"/>
                  </a:lnTo>
                  <a:lnTo>
                    <a:pt x="4" y="10"/>
                  </a:lnTo>
                  <a:lnTo>
                    <a:pt x="21" y="31"/>
                  </a:lnTo>
                  <a:lnTo>
                    <a:pt x="23" y="3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21"/>
                  </a:lnTo>
                  <a:lnTo>
                    <a:pt x="19" y="21"/>
                  </a:lnTo>
                  <a:close/>
                </a:path>
              </a:pathLst>
            </a:custGeom>
            <a:solidFill>
              <a:srgbClr val="3D0F5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22"/>
            <p:cNvSpPr>
              <a:spLocks/>
            </p:cNvSpPr>
            <p:nvPr userDrawn="1"/>
          </p:nvSpPr>
          <p:spPr bwMode="auto">
            <a:xfrm>
              <a:off x="6120" y="446"/>
              <a:ext cx="28" cy="31"/>
            </a:xfrm>
            <a:custGeom>
              <a:avLst/>
              <a:gdLst>
                <a:gd name="T0" fmla="*/ 10 w 12"/>
                <a:gd name="T1" fmla="*/ 10 h 13"/>
                <a:gd name="T2" fmla="*/ 7 w 12"/>
                <a:gd name="T3" fmla="*/ 11 h 13"/>
                <a:gd name="T4" fmla="*/ 2 w 12"/>
                <a:gd name="T5" fmla="*/ 6 h 13"/>
                <a:gd name="T6" fmla="*/ 7 w 12"/>
                <a:gd name="T7" fmla="*/ 2 h 13"/>
                <a:gd name="T8" fmla="*/ 10 w 12"/>
                <a:gd name="T9" fmla="*/ 3 h 13"/>
                <a:gd name="T10" fmla="*/ 10 w 12"/>
                <a:gd name="T11" fmla="*/ 3 h 13"/>
                <a:gd name="T12" fmla="*/ 11 w 12"/>
                <a:gd name="T13" fmla="*/ 2 h 13"/>
                <a:gd name="T14" fmla="*/ 11 w 12"/>
                <a:gd name="T15" fmla="*/ 2 h 13"/>
                <a:gd name="T16" fmla="*/ 7 w 12"/>
                <a:gd name="T17" fmla="*/ 0 h 13"/>
                <a:gd name="T18" fmla="*/ 2 w 12"/>
                <a:gd name="T19" fmla="*/ 2 h 13"/>
                <a:gd name="T20" fmla="*/ 0 w 12"/>
                <a:gd name="T21" fmla="*/ 6 h 13"/>
                <a:gd name="T22" fmla="*/ 7 w 12"/>
                <a:gd name="T23" fmla="*/ 13 h 13"/>
                <a:gd name="T24" fmla="*/ 11 w 12"/>
                <a:gd name="T25" fmla="*/ 11 h 13"/>
                <a:gd name="T26" fmla="*/ 12 w 12"/>
                <a:gd name="T27" fmla="*/ 11 h 13"/>
                <a:gd name="T28" fmla="*/ 10 w 12"/>
                <a:gd name="T29" fmla="*/ 9 h 13"/>
                <a:gd name="T30" fmla="*/ 10 w 12"/>
                <a:gd name="T31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" h="13">
                  <a:moveTo>
                    <a:pt x="10" y="10"/>
                  </a:moveTo>
                  <a:cubicBezTo>
                    <a:pt x="9" y="10"/>
                    <a:pt x="8" y="11"/>
                    <a:pt x="7" y="11"/>
                  </a:cubicBezTo>
                  <a:cubicBezTo>
                    <a:pt x="3" y="11"/>
                    <a:pt x="2" y="9"/>
                    <a:pt x="2" y="6"/>
                  </a:cubicBezTo>
                  <a:cubicBezTo>
                    <a:pt x="2" y="4"/>
                    <a:pt x="4" y="2"/>
                    <a:pt x="7" y="2"/>
                  </a:cubicBezTo>
                  <a:cubicBezTo>
                    <a:pt x="8" y="2"/>
                    <a:pt x="9" y="2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1"/>
                    <a:pt x="8" y="0"/>
                    <a:pt x="7" y="0"/>
                  </a:cubicBezTo>
                  <a:cubicBezTo>
                    <a:pt x="5" y="0"/>
                    <a:pt x="3" y="0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0"/>
                    <a:pt x="2" y="13"/>
                    <a:pt x="7" y="13"/>
                  </a:cubicBezTo>
                  <a:cubicBezTo>
                    <a:pt x="8" y="13"/>
                    <a:pt x="10" y="12"/>
                    <a:pt x="11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10"/>
                    <a:pt x="10" y="10"/>
                    <a:pt x="10" y="10"/>
                  </a:cubicBezTo>
                  <a:close/>
                </a:path>
              </a:pathLst>
            </a:custGeom>
            <a:solidFill>
              <a:srgbClr val="3D0F5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23"/>
            <p:cNvSpPr>
              <a:spLocks noEditPoints="1"/>
            </p:cNvSpPr>
            <p:nvPr userDrawn="1"/>
          </p:nvSpPr>
          <p:spPr bwMode="auto">
            <a:xfrm>
              <a:off x="6148" y="446"/>
              <a:ext cx="33" cy="31"/>
            </a:xfrm>
            <a:custGeom>
              <a:avLst/>
              <a:gdLst>
                <a:gd name="T0" fmla="*/ 19 w 33"/>
                <a:gd name="T1" fmla="*/ 0 h 31"/>
                <a:gd name="T2" fmla="*/ 14 w 33"/>
                <a:gd name="T3" fmla="*/ 0 h 31"/>
                <a:gd name="T4" fmla="*/ 0 w 33"/>
                <a:gd name="T5" fmla="*/ 31 h 31"/>
                <a:gd name="T6" fmla="*/ 5 w 33"/>
                <a:gd name="T7" fmla="*/ 31 h 31"/>
                <a:gd name="T8" fmla="*/ 9 w 33"/>
                <a:gd name="T9" fmla="*/ 24 h 31"/>
                <a:gd name="T10" fmla="*/ 24 w 33"/>
                <a:gd name="T11" fmla="*/ 24 h 31"/>
                <a:gd name="T12" fmla="*/ 26 w 33"/>
                <a:gd name="T13" fmla="*/ 31 h 31"/>
                <a:gd name="T14" fmla="*/ 33 w 33"/>
                <a:gd name="T15" fmla="*/ 31 h 31"/>
                <a:gd name="T16" fmla="*/ 19 w 33"/>
                <a:gd name="T17" fmla="*/ 0 h 31"/>
                <a:gd name="T18" fmla="*/ 19 w 33"/>
                <a:gd name="T19" fmla="*/ 0 h 31"/>
                <a:gd name="T20" fmla="*/ 19 w 33"/>
                <a:gd name="T21" fmla="*/ 0 h 31"/>
                <a:gd name="T22" fmla="*/ 21 w 33"/>
                <a:gd name="T23" fmla="*/ 19 h 31"/>
                <a:gd name="T24" fmla="*/ 9 w 33"/>
                <a:gd name="T25" fmla="*/ 19 h 31"/>
                <a:gd name="T26" fmla="*/ 16 w 33"/>
                <a:gd name="T27" fmla="*/ 5 h 31"/>
                <a:gd name="T28" fmla="*/ 21 w 33"/>
                <a:gd name="T29" fmla="*/ 19 h 31"/>
                <a:gd name="T30" fmla="*/ 21 w 33"/>
                <a:gd name="T31" fmla="*/ 1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3" h="31">
                  <a:moveTo>
                    <a:pt x="19" y="0"/>
                  </a:moveTo>
                  <a:lnTo>
                    <a:pt x="14" y="0"/>
                  </a:lnTo>
                  <a:lnTo>
                    <a:pt x="0" y="31"/>
                  </a:lnTo>
                  <a:lnTo>
                    <a:pt x="5" y="31"/>
                  </a:lnTo>
                  <a:lnTo>
                    <a:pt x="9" y="24"/>
                  </a:lnTo>
                  <a:lnTo>
                    <a:pt x="24" y="24"/>
                  </a:lnTo>
                  <a:lnTo>
                    <a:pt x="26" y="31"/>
                  </a:lnTo>
                  <a:lnTo>
                    <a:pt x="33" y="31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9" y="0"/>
                  </a:lnTo>
                  <a:close/>
                  <a:moveTo>
                    <a:pt x="21" y="19"/>
                  </a:moveTo>
                  <a:lnTo>
                    <a:pt x="9" y="19"/>
                  </a:lnTo>
                  <a:lnTo>
                    <a:pt x="16" y="5"/>
                  </a:lnTo>
                  <a:lnTo>
                    <a:pt x="21" y="19"/>
                  </a:lnTo>
                  <a:lnTo>
                    <a:pt x="21" y="19"/>
                  </a:lnTo>
                  <a:close/>
                </a:path>
              </a:pathLst>
            </a:custGeom>
            <a:solidFill>
              <a:srgbClr val="3D0F5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24"/>
            <p:cNvSpPr>
              <a:spLocks/>
            </p:cNvSpPr>
            <p:nvPr userDrawn="1"/>
          </p:nvSpPr>
          <p:spPr bwMode="auto">
            <a:xfrm>
              <a:off x="6179" y="446"/>
              <a:ext cx="23" cy="31"/>
            </a:xfrm>
            <a:custGeom>
              <a:avLst/>
              <a:gdLst>
                <a:gd name="T0" fmla="*/ 0 w 23"/>
                <a:gd name="T1" fmla="*/ 5 h 31"/>
                <a:gd name="T2" fmla="*/ 9 w 23"/>
                <a:gd name="T3" fmla="*/ 5 h 31"/>
                <a:gd name="T4" fmla="*/ 9 w 23"/>
                <a:gd name="T5" fmla="*/ 31 h 31"/>
                <a:gd name="T6" fmla="*/ 14 w 23"/>
                <a:gd name="T7" fmla="*/ 31 h 31"/>
                <a:gd name="T8" fmla="*/ 14 w 23"/>
                <a:gd name="T9" fmla="*/ 5 h 31"/>
                <a:gd name="T10" fmla="*/ 23 w 23"/>
                <a:gd name="T11" fmla="*/ 5 h 31"/>
                <a:gd name="T12" fmla="*/ 23 w 23"/>
                <a:gd name="T13" fmla="*/ 0 h 31"/>
                <a:gd name="T14" fmla="*/ 0 w 23"/>
                <a:gd name="T15" fmla="*/ 0 h 31"/>
                <a:gd name="T16" fmla="*/ 0 w 23"/>
                <a:gd name="T17" fmla="*/ 5 h 31"/>
                <a:gd name="T18" fmla="*/ 0 w 23"/>
                <a:gd name="T19" fmla="*/ 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31">
                  <a:moveTo>
                    <a:pt x="0" y="5"/>
                  </a:moveTo>
                  <a:lnTo>
                    <a:pt x="9" y="5"/>
                  </a:lnTo>
                  <a:lnTo>
                    <a:pt x="9" y="31"/>
                  </a:lnTo>
                  <a:lnTo>
                    <a:pt x="14" y="31"/>
                  </a:lnTo>
                  <a:lnTo>
                    <a:pt x="14" y="5"/>
                  </a:lnTo>
                  <a:lnTo>
                    <a:pt x="23" y="5"/>
                  </a:lnTo>
                  <a:lnTo>
                    <a:pt x="23" y="0"/>
                  </a:lnTo>
                  <a:lnTo>
                    <a:pt x="0" y="0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3D0F5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Freeform 25"/>
            <p:cNvSpPr>
              <a:spLocks/>
            </p:cNvSpPr>
            <p:nvPr userDrawn="1"/>
          </p:nvSpPr>
          <p:spPr bwMode="auto">
            <a:xfrm>
              <a:off x="6207" y="446"/>
              <a:ext cx="26" cy="31"/>
            </a:xfrm>
            <a:custGeom>
              <a:avLst/>
              <a:gdLst>
                <a:gd name="T0" fmla="*/ 21 w 26"/>
                <a:gd name="T1" fmla="*/ 12 h 31"/>
                <a:gd name="T2" fmla="*/ 5 w 26"/>
                <a:gd name="T3" fmla="*/ 12 h 31"/>
                <a:gd name="T4" fmla="*/ 5 w 26"/>
                <a:gd name="T5" fmla="*/ 0 h 31"/>
                <a:gd name="T6" fmla="*/ 0 w 26"/>
                <a:gd name="T7" fmla="*/ 0 h 31"/>
                <a:gd name="T8" fmla="*/ 0 w 26"/>
                <a:gd name="T9" fmla="*/ 31 h 31"/>
                <a:gd name="T10" fmla="*/ 5 w 26"/>
                <a:gd name="T11" fmla="*/ 31 h 31"/>
                <a:gd name="T12" fmla="*/ 5 w 26"/>
                <a:gd name="T13" fmla="*/ 17 h 31"/>
                <a:gd name="T14" fmla="*/ 21 w 26"/>
                <a:gd name="T15" fmla="*/ 17 h 31"/>
                <a:gd name="T16" fmla="*/ 21 w 26"/>
                <a:gd name="T17" fmla="*/ 31 h 31"/>
                <a:gd name="T18" fmla="*/ 26 w 26"/>
                <a:gd name="T19" fmla="*/ 31 h 31"/>
                <a:gd name="T20" fmla="*/ 26 w 26"/>
                <a:gd name="T21" fmla="*/ 0 h 31"/>
                <a:gd name="T22" fmla="*/ 21 w 26"/>
                <a:gd name="T23" fmla="*/ 0 h 31"/>
                <a:gd name="T24" fmla="*/ 21 w 26"/>
                <a:gd name="T25" fmla="*/ 12 h 31"/>
                <a:gd name="T26" fmla="*/ 21 w 26"/>
                <a:gd name="T27" fmla="*/ 1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31">
                  <a:moveTo>
                    <a:pt x="21" y="12"/>
                  </a:moveTo>
                  <a:lnTo>
                    <a:pt x="5" y="12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5" y="31"/>
                  </a:lnTo>
                  <a:lnTo>
                    <a:pt x="5" y="17"/>
                  </a:lnTo>
                  <a:lnTo>
                    <a:pt x="21" y="17"/>
                  </a:lnTo>
                  <a:lnTo>
                    <a:pt x="21" y="31"/>
                  </a:lnTo>
                  <a:lnTo>
                    <a:pt x="26" y="31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21" y="12"/>
                  </a:lnTo>
                  <a:lnTo>
                    <a:pt x="21" y="12"/>
                  </a:lnTo>
                  <a:close/>
                </a:path>
              </a:pathLst>
            </a:custGeom>
            <a:solidFill>
              <a:srgbClr val="3D0F5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Freeform 26"/>
            <p:cNvSpPr>
              <a:spLocks noEditPoints="1"/>
            </p:cNvSpPr>
            <p:nvPr userDrawn="1"/>
          </p:nvSpPr>
          <p:spPr bwMode="auto">
            <a:xfrm>
              <a:off x="6238" y="446"/>
              <a:ext cx="31" cy="31"/>
            </a:xfrm>
            <a:custGeom>
              <a:avLst/>
              <a:gdLst>
                <a:gd name="T0" fmla="*/ 6 w 13"/>
                <a:gd name="T1" fmla="*/ 0 h 13"/>
                <a:gd name="T2" fmla="*/ 0 w 13"/>
                <a:gd name="T3" fmla="*/ 6 h 13"/>
                <a:gd name="T4" fmla="*/ 6 w 13"/>
                <a:gd name="T5" fmla="*/ 13 h 13"/>
                <a:gd name="T6" fmla="*/ 13 w 13"/>
                <a:gd name="T7" fmla="*/ 6 h 13"/>
                <a:gd name="T8" fmla="*/ 6 w 13"/>
                <a:gd name="T9" fmla="*/ 0 h 13"/>
                <a:gd name="T10" fmla="*/ 6 w 13"/>
                <a:gd name="T11" fmla="*/ 11 h 13"/>
                <a:gd name="T12" fmla="*/ 2 w 13"/>
                <a:gd name="T13" fmla="*/ 6 h 13"/>
                <a:gd name="T14" fmla="*/ 6 w 13"/>
                <a:gd name="T15" fmla="*/ 2 h 13"/>
                <a:gd name="T16" fmla="*/ 11 w 13"/>
                <a:gd name="T17" fmla="*/ 6 h 13"/>
                <a:gd name="T18" fmla="*/ 6 w 13"/>
                <a:gd name="T19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2" y="13"/>
                    <a:pt x="6" y="13"/>
                  </a:cubicBezTo>
                  <a:cubicBezTo>
                    <a:pt x="11" y="13"/>
                    <a:pt x="13" y="10"/>
                    <a:pt x="13" y="6"/>
                  </a:cubicBezTo>
                  <a:cubicBezTo>
                    <a:pt x="13" y="3"/>
                    <a:pt x="11" y="0"/>
                    <a:pt x="6" y="0"/>
                  </a:cubicBezTo>
                  <a:close/>
                  <a:moveTo>
                    <a:pt x="6" y="11"/>
                  </a:moveTo>
                  <a:cubicBezTo>
                    <a:pt x="3" y="11"/>
                    <a:pt x="2" y="9"/>
                    <a:pt x="2" y="6"/>
                  </a:cubicBezTo>
                  <a:cubicBezTo>
                    <a:pt x="2" y="4"/>
                    <a:pt x="3" y="2"/>
                    <a:pt x="6" y="2"/>
                  </a:cubicBezTo>
                  <a:cubicBezTo>
                    <a:pt x="9" y="2"/>
                    <a:pt x="11" y="4"/>
                    <a:pt x="11" y="6"/>
                  </a:cubicBezTo>
                  <a:cubicBezTo>
                    <a:pt x="11" y="9"/>
                    <a:pt x="9" y="11"/>
                    <a:pt x="6" y="11"/>
                  </a:cubicBezTo>
                  <a:close/>
                </a:path>
              </a:pathLst>
            </a:custGeom>
            <a:solidFill>
              <a:srgbClr val="3D0F5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Freeform 27"/>
            <p:cNvSpPr>
              <a:spLocks/>
            </p:cNvSpPr>
            <p:nvPr userDrawn="1"/>
          </p:nvSpPr>
          <p:spPr bwMode="auto">
            <a:xfrm>
              <a:off x="6273" y="446"/>
              <a:ext cx="22" cy="31"/>
            </a:xfrm>
            <a:custGeom>
              <a:avLst/>
              <a:gdLst>
                <a:gd name="T0" fmla="*/ 5 w 22"/>
                <a:gd name="T1" fmla="*/ 0 h 31"/>
                <a:gd name="T2" fmla="*/ 0 w 22"/>
                <a:gd name="T3" fmla="*/ 0 h 31"/>
                <a:gd name="T4" fmla="*/ 0 w 22"/>
                <a:gd name="T5" fmla="*/ 31 h 31"/>
                <a:gd name="T6" fmla="*/ 22 w 22"/>
                <a:gd name="T7" fmla="*/ 31 h 31"/>
                <a:gd name="T8" fmla="*/ 22 w 22"/>
                <a:gd name="T9" fmla="*/ 26 h 31"/>
                <a:gd name="T10" fmla="*/ 5 w 22"/>
                <a:gd name="T11" fmla="*/ 26 h 31"/>
                <a:gd name="T12" fmla="*/ 5 w 22"/>
                <a:gd name="T13" fmla="*/ 0 h 31"/>
                <a:gd name="T14" fmla="*/ 5 w 22"/>
                <a:gd name="T1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31">
                  <a:moveTo>
                    <a:pt x="5" y="0"/>
                  </a:moveTo>
                  <a:lnTo>
                    <a:pt x="0" y="0"/>
                  </a:lnTo>
                  <a:lnTo>
                    <a:pt x="0" y="31"/>
                  </a:lnTo>
                  <a:lnTo>
                    <a:pt x="22" y="31"/>
                  </a:lnTo>
                  <a:lnTo>
                    <a:pt x="22" y="26"/>
                  </a:lnTo>
                  <a:lnTo>
                    <a:pt x="5" y="26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3D0F5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Freeform 28"/>
            <p:cNvSpPr>
              <a:spLocks/>
            </p:cNvSpPr>
            <p:nvPr userDrawn="1"/>
          </p:nvSpPr>
          <p:spPr bwMode="auto">
            <a:xfrm>
              <a:off x="6297" y="446"/>
              <a:ext cx="5" cy="31"/>
            </a:xfrm>
            <a:custGeom>
              <a:avLst/>
              <a:gdLst>
                <a:gd name="T0" fmla="*/ 0 w 5"/>
                <a:gd name="T1" fmla="*/ 31 h 31"/>
                <a:gd name="T2" fmla="*/ 5 w 5"/>
                <a:gd name="T3" fmla="*/ 31 h 31"/>
                <a:gd name="T4" fmla="*/ 5 w 5"/>
                <a:gd name="T5" fmla="*/ 0 h 31"/>
                <a:gd name="T6" fmla="*/ 0 w 5"/>
                <a:gd name="T7" fmla="*/ 0 h 31"/>
                <a:gd name="T8" fmla="*/ 0 w 5"/>
                <a:gd name="T9" fmla="*/ 31 h 31"/>
                <a:gd name="T10" fmla="*/ 0 w 5"/>
                <a:gd name="T1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1">
                  <a:moveTo>
                    <a:pt x="0" y="31"/>
                  </a:moveTo>
                  <a:lnTo>
                    <a:pt x="5" y="31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3D0F5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Freeform 29"/>
            <p:cNvSpPr>
              <a:spLocks/>
            </p:cNvSpPr>
            <p:nvPr userDrawn="1"/>
          </p:nvSpPr>
          <p:spPr bwMode="auto">
            <a:xfrm>
              <a:off x="6309" y="446"/>
              <a:ext cx="26" cy="31"/>
            </a:xfrm>
            <a:custGeom>
              <a:avLst/>
              <a:gdLst>
                <a:gd name="T0" fmla="*/ 9 w 11"/>
                <a:gd name="T1" fmla="*/ 10 h 13"/>
                <a:gd name="T2" fmla="*/ 6 w 11"/>
                <a:gd name="T3" fmla="*/ 11 h 13"/>
                <a:gd name="T4" fmla="*/ 2 w 11"/>
                <a:gd name="T5" fmla="*/ 6 h 13"/>
                <a:gd name="T6" fmla="*/ 6 w 11"/>
                <a:gd name="T7" fmla="*/ 2 h 13"/>
                <a:gd name="T8" fmla="*/ 9 w 11"/>
                <a:gd name="T9" fmla="*/ 3 h 13"/>
                <a:gd name="T10" fmla="*/ 10 w 11"/>
                <a:gd name="T11" fmla="*/ 3 h 13"/>
                <a:gd name="T12" fmla="*/ 11 w 11"/>
                <a:gd name="T13" fmla="*/ 2 h 13"/>
                <a:gd name="T14" fmla="*/ 11 w 11"/>
                <a:gd name="T15" fmla="*/ 2 h 13"/>
                <a:gd name="T16" fmla="*/ 6 w 11"/>
                <a:gd name="T17" fmla="*/ 0 h 13"/>
                <a:gd name="T18" fmla="*/ 1 w 11"/>
                <a:gd name="T19" fmla="*/ 2 h 13"/>
                <a:gd name="T20" fmla="*/ 0 w 11"/>
                <a:gd name="T21" fmla="*/ 6 h 13"/>
                <a:gd name="T22" fmla="*/ 6 w 11"/>
                <a:gd name="T23" fmla="*/ 13 h 13"/>
                <a:gd name="T24" fmla="*/ 11 w 11"/>
                <a:gd name="T25" fmla="*/ 11 h 13"/>
                <a:gd name="T26" fmla="*/ 11 w 11"/>
                <a:gd name="T27" fmla="*/ 11 h 13"/>
                <a:gd name="T28" fmla="*/ 10 w 11"/>
                <a:gd name="T29" fmla="*/ 9 h 13"/>
                <a:gd name="T30" fmla="*/ 9 w 11"/>
                <a:gd name="T31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" h="13">
                  <a:moveTo>
                    <a:pt x="9" y="10"/>
                  </a:moveTo>
                  <a:cubicBezTo>
                    <a:pt x="9" y="10"/>
                    <a:pt x="7" y="11"/>
                    <a:pt x="6" y="11"/>
                  </a:cubicBezTo>
                  <a:cubicBezTo>
                    <a:pt x="3" y="11"/>
                    <a:pt x="2" y="9"/>
                    <a:pt x="2" y="6"/>
                  </a:cubicBezTo>
                  <a:cubicBezTo>
                    <a:pt x="2" y="4"/>
                    <a:pt x="3" y="2"/>
                    <a:pt x="6" y="2"/>
                  </a:cubicBezTo>
                  <a:cubicBezTo>
                    <a:pt x="7" y="2"/>
                    <a:pt x="8" y="2"/>
                    <a:pt x="9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9" y="1"/>
                    <a:pt x="8" y="0"/>
                    <a:pt x="6" y="0"/>
                  </a:cubicBezTo>
                  <a:cubicBezTo>
                    <a:pt x="4" y="0"/>
                    <a:pt x="3" y="0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0"/>
                    <a:pt x="2" y="13"/>
                    <a:pt x="6" y="13"/>
                  </a:cubicBezTo>
                  <a:cubicBezTo>
                    <a:pt x="8" y="13"/>
                    <a:pt x="10" y="12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9" y="10"/>
                    <a:pt x="9" y="10"/>
                    <a:pt x="9" y="10"/>
                  </a:cubicBezTo>
                  <a:close/>
                </a:path>
              </a:pathLst>
            </a:custGeom>
            <a:solidFill>
              <a:srgbClr val="3D0F5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Freeform 30"/>
            <p:cNvSpPr>
              <a:spLocks/>
            </p:cNvSpPr>
            <p:nvPr userDrawn="1"/>
          </p:nvSpPr>
          <p:spPr bwMode="auto">
            <a:xfrm>
              <a:off x="6354" y="446"/>
              <a:ext cx="26" cy="31"/>
            </a:xfrm>
            <a:custGeom>
              <a:avLst/>
              <a:gdLst>
                <a:gd name="T0" fmla="*/ 9 w 11"/>
                <a:gd name="T1" fmla="*/ 8 h 13"/>
                <a:gd name="T2" fmla="*/ 5 w 11"/>
                <a:gd name="T3" fmla="*/ 11 h 13"/>
                <a:gd name="T4" fmla="*/ 2 w 11"/>
                <a:gd name="T5" fmla="*/ 8 h 13"/>
                <a:gd name="T6" fmla="*/ 2 w 11"/>
                <a:gd name="T7" fmla="*/ 0 h 13"/>
                <a:gd name="T8" fmla="*/ 0 w 11"/>
                <a:gd name="T9" fmla="*/ 0 h 13"/>
                <a:gd name="T10" fmla="*/ 0 w 11"/>
                <a:gd name="T11" fmla="*/ 8 h 13"/>
                <a:gd name="T12" fmla="*/ 5 w 11"/>
                <a:gd name="T13" fmla="*/ 13 h 13"/>
                <a:gd name="T14" fmla="*/ 11 w 11"/>
                <a:gd name="T15" fmla="*/ 8 h 13"/>
                <a:gd name="T16" fmla="*/ 11 w 11"/>
                <a:gd name="T17" fmla="*/ 0 h 13"/>
                <a:gd name="T18" fmla="*/ 9 w 11"/>
                <a:gd name="T19" fmla="*/ 0 h 13"/>
                <a:gd name="T20" fmla="*/ 9 w 11"/>
                <a:gd name="T21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" h="13">
                  <a:moveTo>
                    <a:pt x="9" y="8"/>
                  </a:moveTo>
                  <a:cubicBezTo>
                    <a:pt x="9" y="10"/>
                    <a:pt x="7" y="11"/>
                    <a:pt x="5" y="11"/>
                  </a:cubicBezTo>
                  <a:cubicBezTo>
                    <a:pt x="4" y="11"/>
                    <a:pt x="2" y="10"/>
                    <a:pt x="2" y="8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1"/>
                    <a:pt x="3" y="13"/>
                    <a:pt x="5" y="13"/>
                  </a:cubicBezTo>
                  <a:cubicBezTo>
                    <a:pt x="8" y="13"/>
                    <a:pt x="11" y="11"/>
                    <a:pt x="11" y="8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8"/>
                    <a:pt x="9" y="8"/>
                    <a:pt x="9" y="8"/>
                  </a:cubicBezTo>
                  <a:close/>
                </a:path>
              </a:pathLst>
            </a:custGeom>
            <a:solidFill>
              <a:srgbClr val="3D0F5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Freeform 31"/>
            <p:cNvSpPr>
              <a:spLocks/>
            </p:cNvSpPr>
            <p:nvPr userDrawn="1"/>
          </p:nvSpPr>
          <p:spPr bwMode="auto">
            <a:xfrm>
              <a:off x="6387" y="446"/>
              <a:ext cx="23" cy="31"/>
            </a:xfrm>
            <a:custGeom>
              <a:avLst/>
              <a:gdLst>
                <a:gd name="T0" fmla="*/ 19 w 23"/>
                <a:gd name="T1" fmla="*/ 21 h 31"/>
                <a:gd name="T2" fmla="*/ 2 w 23"/>
                <a:gd name="T3" fmla="*/ 0 h 31"/>
                <a:gd name="T4" fmla="*/ 0 w 23"/>
                <a:gd name="T5" fmla="*/ 0 h 31"/>
                <a:gd name="T6" fmla="*/ 0 w 23"/>
                <a:gd name="T7" fmla="*/ 31 h 31"/>
                <a:gd name="T8" fmla="*/ 4 w 23"/>
                <a:gd name="T9" fmla="*/ 31 h 31"/>
                <a:gd name="T10" fmla="*/ 4 w 23"/>
                <a:gd name="T11" fmla="*/ 10 h 31"/>
                <a:gd name="T12" fmla="*/ 21 w 23"/>
                <a:gd name="T13" fmla="*/ 31 h 31"/>
                <a:gd name="T14" fmla="*/ 23 w 23"/>
                <a:gd name="T15" fmla="*/ 31 h 31"/>
                <a:gd name="T16" fmla="*/ 23 w 23"/>
                <a:gd name="T17" fmla="*/ 0 h 31"/>
                <a:gd name="T18" fmla="*/ 19 w 23"/>
                <a:gd name="T19" fmla="*/ 0 h 31"/>
                <a:gd name="T20" fmla="*/ 19 w 23"/>
                <a:gd name="T21" fmla="*/ 21 h 31"/>
                <a:gd name="T22" fmla="*/ 19 w 23"/>
                <a:gd name="T23" fmla="*/ 2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1">
                  <a:moveTo>
                    <a:pt x="19" y="21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4" y="31"/>
                  </a:lnTo>
                  <a:lnTo>
                    <a:pt x="4" y="10"/>
                  </a:lnTo>
                  <a:lnTo>
                    <a:pt x="21" y="31"/>
                  </a:lnTo>
                  <a:lnTo>
                    <a:pt x="23" y="3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21"/>
                  </a:lnTo>
                  <a:lnTo>
                    <a:pt x="19" y="21"/>
                  </a:lnTo>
                  <a:close/>
                </a:path>
              </a:pathLst>
            </a:custGeom>
            <a:solidFill>
              <a:srgbClr val="3D0F5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Freeform 32"/>
            <p:cNvSpPr>
              <a:spLocks/>
            </p:cNvSpPr>
            <p:nvPr userDrawn="1"/>
          </p:nvSpPr>
          <p:spPr bwMode="auto">
            <a:xfrm>
              <a:off x="6420" y="446"/>
              <a:ext cx="5" cy="31"/>
            </a:xfrm>
            <a:custGeom>
              <a:avLst/>
              <a:gdLst>
                <a:gd name="T0" fmla="*/ 0 w 5"/>
                <a:gd name="T1" fmla="*/ 31 h 31"/>
                <a:gd name="T2" fmla="*/ 5 w 5"/>
                <a:gd name="T3" fmla="*/ 31 h 31"/>
                <a:gd name="T4" fmla="*/ 5 w 5"/>
                <a:gd name="T5" fmla="*/ 0 h 31"/>
                <a:gd name="T6" fmla="*/ 0 w 5"/>
                <a:gd name="T7" fmla="*/ 0 h 31"/>
                <a:gd name="T8" fmla="*/ 0 w 5"/>
                <a:gd name="T9" fmla="*/ 31 h 31"/>
                <a:gd name="T10" fmla="*/ 0 w 5"/>
                <a:gd name="T1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1">
                  <a:moveTo>
                    <a:pt x="0" y="31"/>
                  </a:moveTo>
                  <a:lnTo>
                    <a:pt x="5" y="31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3D0F5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Freeform 33"/>
            <p:cNvSpPr>
              <a:spLocks/>
            </p:cNvSpPr>
            <p:nvPr userDrawn="1"/>
          </p:nvSpPr>
          <p:spPr bwMode="auto">
            <a:xfrm>
              <a:off x="6429" y="446"/>
              <a:ext cx="29" cy="31"/>
            </a:xfrm>
            <a:custGeom>
              <a:avLst/>
              <a:gdLst>
                <a:gd name="T0" fmla="*/ 5 w 29"/>
                <a:gd name="T1" fmla="*/ 0 h 31"/>
                <a:gd name="T2" fmla="*/ 0 w 29"/>
                <a:gd name="T3" fmla="*/ 0 h 31"/>
                <a:gd name="T4" fmla="*/ 12 w 29"/>
                <a:gd name="T5" fmla="*/ 31 h 31"/>
                <a:gd name="T6" fmla="*/ 17 w 29"/>
                <a:gd name="T7" fmla="*/ 31 h 31"/>
                <a:gd name="T8" fmla="*/ 29 w 29"/>
                <a:gd name="T9" fmla="*/ 0 h 31"/>
                <a:gd name="T10" fmla="*/ 24 w 29"/>
                <a:gd name="T11" fmla="*/ 0 h 31"/>
                <a:gd name="T12" fmla="*/ 14 w 29"/>
                <a:gd name="T13" fmla="*/ 24 h 31"/>
                <a:gd name="T14" fmla="*/ 5 w 29"/>
                <a:gd name="T15" fmla="*/ 0 h 31"/>
                <a:gd name="T16" fmla="*/ 5 w 29"/>
                <a:gd name="T1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1">
                  <a:moveTo>
                    <a:pt x="5" y="0"/>
                  </a:moveTo>
                  <a:lnTo>
                    <a:pt x="0" y="0"/>
                  </a:lnTo>
                  <a:lnTo>
                    <a:pt x="12" y="31"/>
                  </a:lnTo>
                  <a:lnTo>
                    <a:pt x="17" y="31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4" y="24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3D0F5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Freeform 34"/>
            <p:cNvSpPr>
              <a:spLocks/>
            </p:cNvSpPr>
            <p:nvPr userDrawn="1"/>
          </p:nvSpPr>
          <p:spPr bwMode="auto">
            <a:xfrm>
              <a:off x="6462" y="446"/>
              <a:ext cx="22" cy="31"/>
            </a:xfrm>
            <a:custGeom>
              <a:avLst/>
              <a:gdLst>
                <a:gd name="T0" fmla="*/ 5 w 22"/>
                <a:gd name="T1" fmla="*/ 17 h 31"/>
                <a:gd name="T2" fmla="*/ 22 w 22"/>
                <a:gd name="T3" fmla="*/ 17 h 31"/>
                <a:gd name="T4" fmla="*/ 22 w 22"/>
                <a:gd name="T5" fmla="*/ 12 h 31"/>
                <a:gd name="T6" fmla="*/ 5 w 22"/>
                <a:gd name="T7" fmla="*/ 12 h 31"/>
                <a:gd name="T8" fmla="*/ 5 w 22"/>
                <a:gd name="T9" fmla="*/ 5 h 31"/>
                <a:gd name="T10" fmla="*/ 22 w 22"/>
                <a:gd name="T11" fmla="*/ 5 h 31"/>
                <a:gd name="T12" fmla="*/ 22 w 22"/>
                <a:gd name="T13" fmla="*/ 0 h 31"/>
                <a:gd name="T14" fmla="*/ 0 w 22"/>
                <a:gd name="T15" fmla="*/ 0 h 31"/>
                <a:gd name="T16" fmla="*/ 0 w 22"/>
                <a:gd name="T17" fmla="*/ 31 h 31"/>
                <a:gd name="T18" fmla="*/ 22 w 22"/>
                <a:gd name="T19" fmla="*/ 31 h 31"/>
                <a:gd name="T20" fmla="*/ 22 w 22"/>
                <a:gd name="T21" fmla="*/ 26 h 31"/>
                <a:gd name="T22" fmla="*/ 5 w 22"/>
                <a:gd name="T23" fmla="*/ 26 h 31"/>
                <a:gd name="T24" fmla="*/ 5 w 22"/>
                <a:gd name="T25" fmla="*/ 17 h 31"/>
                <a:gd name="T26" fmla="*/ 5 w 22"/>
                <a:gd name="T27" fmla="*/ 1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31">
                  <a:moveTo>
                    <a:pt x="5" y="17"/>
                  </a:moveTo>
                  <a:lnTo>
                    <a:pt x="22" y="17"/>
                  </a:lnTo>
                  <a:lnTo>
                    <a:pt x="22" y="12"/>
                  </a:lnTo>
                  <a:lnTo>
                    <a:pt x="5" y="12"/>
                  </a:lnTo>
                  <a:lnTo>
                    <a:pt x="5" y="5"/>
                  </a:lnTo>
                  <a:lnTo>
                    <a:pt x="22" y="5"/>
                  </a:lnTo>
                  <a:lnTo>
                    <a:pt x="22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22" y="31"/>
                  </a:lnTo>
                  <a:lnTo>
                    <a:pt x="22" y="26"/>
                  </a:lnTo>
                  <a:lnTo>
                    <a:pt x="5" y="26"/>
                  </a:lnTo>
                  <a:lnTo>
                    <a:pt x="5" y="17"/>
                  </a:lnTo>
                  <a:lnTo>
                    <a:pt x="5" y="17"/>
                  </a:lnTo>
                  <a:close/>
                </a:path>
              </a:pathLst>
            </a:custGeom>
            <a:solidFill>
              <a:srgbClr val="3D0F5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Freeform 35"/>
            <p:cNvSpPr>
              <a:spLocks noEditPoints="1"/>
            </p:cNvSpPr>
            <p:nvPr userDrawn="1"/>
          </p:nvSpPr>
          <p:spPr bwMode="auto">
            <a:xfrm>
              <a:off x="6491" y="446"/>
              <a:ext cx="26" cy="31"/>
            </a:xfrm>
            <a:custGeom>
              <a:avLst/>
              <a:gdLst>
                <a:gd name="T0" fmla="*/ 10 w 11"/>
                <a:gd name="T1" fmla="*/ 4 h 13"/>
                <a:gd name="T2" fmla="*/ 6 w 11"/>
                <a:gd name="T3" fmla="*/ 0 h 13"/>
                <a:gd name="T4" fmla="*/ 0 w 11"/>
                <a:gd name="T5" fmla="*/ 0 h 13"/>
                <a:gd name="T6" fmla="*/ 0 w 11"/>
                <a:gd name="T7" fmla="*/ 13 h 13"/>
                <a:gd name="T8" fmla="*/ 2 w 11"/>
                <a:gd name="T9" fmla="*/ 13 h 13"/>
                <a:gd name="T10" fmla="*/ 2 w 11"/>
                <a:gd name="T11" fmla="*/ 8 h 13"/>
                <a:gd name="T12" fmla="*/ 4 w 11"/>
                <a:gd name="T13" fmla="*/ 8 h 13"/>
                <a:gd name="T14" fmla="*/ 8 w 11"/>
                <a:gd name="T15" fmla="*/ 13 h 13"/>
                <a:gd name="T16" fmla="*/ 11 w 11"/>
                <a:gd name="T17" fmla="*/ 13 h 13"/>
                <a:gd name="T18" fmla="*/ 7 w 11"/>
                <a:gd name="T19" fmla="*/ 8 h 13"/>
                <a:gd name="T20" fmla="*/ 10 w 11"/>
                <a:gd name="T21" fmla="*/ 4 h 13"/>
                <a:gd name="T22" fmla="*/ 2 w 11"/>
                <a:gd name="T23" fmla="*/ 2 h 13"/>
                <a:gd name="T24" fmla="*/ 6 w 11"/>
                <a:gd name="T25" fmla="*/ 2 h 13"/>
                <a:gd name="T26" fmla="*/ 8 w 11"/>
                <a:gd name="T27" fmla="*/ 4 h 13"/>
                <a:gd name="T28" fmla="*/ 6 w 11"/>
                <a:gd name="T29" fmla="*/ 6 h 13"/>
                <a:gd name="T30" fmla="*/ 2 w 11"/>
                <a:gd name="T31" fmla="*/ 6 h 13"/>
                <a:gd name="T32" fmla="*/ 2 w 11"/>
                <a:gd name="T33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" h="13">
                  <a:moveTo>
                    <a:pt x="10" y="4"/>
                  </a:moveTo>
                  <a:cubicBezTo>
                    <a:pt x="10" y="2"/>
                    <a:pt x="9" y="0"/>
                    <a:pt x="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9" y="8"/>
                    <a:pt x="10" y="6"/>
                    <a:pt x="10" y="4"/>
                  </a:cubicBezTo>
                  <a:close/>
                  <a:moveTo>
                    <a:pt x="2" y="2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7" y="2"/>
                    <a:pt x="8" y="3"/>
                    <a:pt x="8" y="4"/>
                  </a:cubicBezTo>
                  <a:cubicBezTo>
                    <a:pt x="8" y="5"/>
                    <a:pt x="7" y="6"/>
                    <a:pt x="6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2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3D0F5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Freeform 36"/>
            <p:cNvSpPr>
              <a:spLocks/>
            </p:cNvSpPr>
            <p:nvPr userDrawn="1"/>
          </p:nvSpPr>
          <p:spPr bwMode="auto">
            <a:xfrm>
              <a:off x="6519" y="446"/>
              <a:ext cx="24" cy="31"/>
            </a:xfrm>
            <a:custGeom>
              <a:avLst/>
              <a:gdLst>
                <a:gd name="T0" fmla="*/ 5 w 10"/>
                <a:gd name="T1" fmla="*/ 5 h 13"/>
                <a:gd name="T2" fmla="*/ 2 w 10"/>
                <a:gd name="T3" fmla="*/ 3 h 13"/>
                <a:gd name="T4" fmla="*/ 5 w 10"/>
                <a:gd name="T5" fmla="*/ 2 h 13"/>
                <a:gd name="T6" fmla="*/ 8 w 10"/>
                <a:gd name="T7" fmla="*/ 3 h 13"/>
                <a:gd name="T8" fmla="*/ 9 w 10"/>
                <a:gd name="T9" fmla="*/ 3 h 13"/>
                <a:gd name="T10" fmla="*/ 10 w 10"/>
                <a:gd name="T11" fmla="*/ 2 h 13"/>
                <a:gd name="T12" fmla="*/ 10 w 10"/>
                <a:gd name="T13" fmla="*/ 2 h 13"/>
                <a:gd name="T14" fmla="*/ 5 w 10"/>
                <a:gd name="T15" fmla="*/ 0 h 13"/>
                <a:gd name="T16" fmla="*/ 1 w 10"/>
                <a:gd name="T17" fmla="*/ 1 h 13"/>
                <a:gd name="T18" fmla="*/ 0 w 10"/>
                <a:gd name="T19" fmla="*/ 3 h 13"/>
                <a:gd name="T20" fmla="*/ 5 w 10"/>
                <a:gd name="T21" fmla="*/ 7 h 13"/>
                <a:gd name="T22" fmla="*/ 8 w 10"/>
                <a:gd name="T23" fmla="*/ 9 h 13"/>
                <a:gd name="T24" fmla="*/ 5 w 10"/>
                <a:gd name="T25" fmla="*/ 11 h 13"/>
                <a:gd name="T26" fmla="*/ 2 w 10"/>
                <a:gd name="T27" fmla="*/ 9 h 13"/>
                <a:gd name="T28" fmla="*/ 1 w 10"/>
                <a:gd name="T29" fmla="*/ 9 h 13"/>
                <a:gd name="T30" fmla="*/ 0 w 10"/>
                <a:gd name="T31" fmla="*/ 10 h 13"/>
                <a:gd name="T32" fmla="*/ 0 w 10"/>
                <a:gd name="T33" fmla="*/ 10 h 13"/>
                <a:gd name="T34" fmla="*/ 5 w 10"/>
                <a:gd name="T35" fmla="*/ 13 h 13"/>
                <a:gd name="T36" fmla="*/ 10 w 10"/>
                <a:gd name="T37" fmla="*/ 9 h 13"/>
                <a:gd name="T38" fmla="*/ 5 w 10"/>
                <a:gd name="T39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" h="13">
                  <a:moveTo>
                    <a:pt x="5" y="5"/>
                  </a:moveTo>
                  <a:cubicBezTo>
                    <a:pt x="4" y="5"/>
                    <a:pt x="2" y="5"/>
                    <a:pt x="2" y="3"/>
                  </a:cubicBezTo>
                  <a:cubicBezTo>
                    <a:pt x="2" y="2"/>
                    <a:pt x="4" y="2"/>
                    <a:pt x="5" y="2"/>
                  </a:cubicBezTo>
                  <a:cubicBezTo>
                    <a:pt x="7" y="2"/>
                    <a:pt x="8" y="2"/>
                    <a:pt x="8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1"/>
                    <a:pt x="7" y="0"/>
                    <a:pt x="5" y="0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1" y="2"/>
                    <a:pt x="0" y="3"/>
                    <a:pt x="0" y="3"/>
                  </a:cubicBezTo>
                  <a:cubicBezTo>
                    <a:pt x="0" y="6"/>
                    <a:pt x="3" y="7"/>
                    <a:pt x="5" y="7"/>
                  </a:cubicBezTo>
                  <a:cubicBezTo>
                    <a:pt x="7" y="7"/>
                    <a:pt x="8" y="8"/>
                    <a:pt x="8" y="9"/>
                  </a:cubicBezTo>
                  <a:cubicBezTo>
                    <a:pt x="8" y="11"/>
                    <a:pt x="6" y="11"/>
                    <a:pt x="5" y="11"/>
                  </a:cubicBezTo>
                  <a:cubicBezTo>
                    <a:pt x="4" y="11"/>
                    <a:pt x="2" y="11"/>
                    <a:pt x="2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12"/>
                    <a:pt x="3" y="13"/>
                    <a:pt x="5" y="13"/>
                  </a:cubicBezTo>
                  <a:cubicBezTo>
                    <a:pt x="8" y="13"/>
                    <a:pt x="10" y="12"/>
                    <a:pt x="10" y="9"/>
                  </a:cubicBezTo>
                  <a:cubicBezTo>
                    <a:pt x="10" y="6"/>
                    <a:pt x="8" y="6"/>
                    <a:pt x="5" y="5"/>
                  </a:cubicBezTo>
                  <a:close/>
                </a:path>
              </a:pathLst>
            </a:custGeom>
            <a:solidFill>
              <a:srgbClr val="3D0F5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Freeform 37"/>
            <p:cNvSpPr>
              <a:spLocks/>
            </p:cNvSpPr>
            <p:nvPr userDrawn="1"/>
          </p:nvSpPr>
          <p:spPr bwMode="auto">
            <a:xfrm>
              <a:off x="6550" y="446"/>
              <a:ext cx="5" cy="31"/>
            </a:xfrm>
            <a:custGeom>
              <a:avLst/>
              <a:gdLst>
                <a:gd name="T0" fmla="*/ 0 w 5"/>
                <a:gd name="T1" fmla="*/ 31 h 31"/>
                <a:gd name="T2" fmla="*/ 5 w 5"/>
                <a:gd name="T3" fmla="*/ 31 h 31"/>
                <a:gd name="T4" fmla="*/ 5 w 5"/>
                <a:gd name="T5" fmla="*/ 0 h 31"/>
                <a:gd name="T6" fmla="*/ 0 w 5"/>
                <a:gd name="T7" fmla="*/ 0 h 31"/>
                <a:gd name="T8" fmla="*/ 0 w 5"/>
                <a:gd name="T9" fmla="*/ 31 h 31"/>
                <a:gd name="T10" fmla="*/ 0 w 5"/>
                <a:gd name="T1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1">
                  <a:moveTo>
                    <a:pt x="0" y="31"/>
                  </a:moveTo>
                  <a:lnTo>
                    <a:pt x="5" y="31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3D0F5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Freeform 38"/>
            <p:cNvSpPr>
              <a:spLocks/>
            </p:cNvSpPr>
            <p:nvPr userDrawn="1"/>
          </p:nvSpPr>
          <p:spPr bwMode="auto">
            <a:xfrm>
              <a:off x="6559" y="446"/>
              <a:ext cx="50" cy="31"/>
            </a:xfrm>
            <a:custGeom>
              <a:avLst/>
              <a:gdLst>
                <a:gd name="T0" fmla="*/ 29 w 50"/>
                <a:gd name="T1" fmla="*/ 0 h 31"/>
                <a:gd name="T2" fmla="*/ 0 w 50"/>
                <a:gd name="T3" fmla="*/ 0 h 31"/>
                <a:gd name="T4" fmla="*/ 0 w 50"/>
                <a:gd name="T5" fmla="*/ 5 h 31"/>
                <a:gd name="T6" fmla="*/ 10 w 50"/>
                <a:gd name="T7" fmla="*/ 5 h 31"/>
                <a:gd name="T8" fmla="*/ 10 w 50"/>
                <a:gd name="T9" fmla="*/ 31 h 31"/>
                <a:gd name="T10" fmla="*/ 15 w 50"/>
                <a:gd name="T11" fmla="*/ 31 h 31"/>
                <a:gd name="T12" fmla="*/ 15 w 50"/>
                <a:gd name="T13" fmla="*/ 5 h 31"/>
                <a:gd name="T14" fmla="*/ 24 w 50"/>
                <a:gd name="T15" fmla="*/ 5 h 31"/>
                <a:gd name="T16" fmla="*/ 33 w 50"/>
                <a:gd name="T17" fmla="*/ 19 h 31"/>
                <a:gd name="T18" fmla="*/ 33 w 50"/>
                <a:gd name="T19" fmla="*/ 31 h 31"/>
                <a:gd name="T20" fmla="*/ 38 w 50"/>
                <a:gd name="T21" fmla="*/ 31 h 31"/>
                <a:gd name="T22" fmla="*/ 38 w 50"/>
                <a:gd name="T23" fmla="*/ 19 h 31"/>
                <a:gd name="T24" fmla="*/ 50 w 50"/>
                <a:gd name="T25" fmla="*/ 3 h 31"/>
                <a:gd name="T26" fmla="*/ 50 w 50"/>
                <a:gd name="T27" fmla="*/ 0 h 31"/>
                <a:gd name="T28" fmla="*/ 50 w 50"/>
                <a:gd name="T29" fmla="*/ 0 h 31"/>
                <a:gd name="T30" fmla="*/ 45 w 50"/>
                <a:gd name="T31" fmla="*/ 0 h 31"/>
                <a:gd name="T32" fmla="*/ 36 w 50"/>
                <a:gd name="T33" fmla="*/ 14 h 31"/>
                <a:gd name="T34" fmla="*/ 29 w 50"/>
                <a:gd name="T35" fmla="*/ 0 h 31"/>
                <a:gd name="T36" fmla="*/ 29 w 50"/>
                <a:gd name="T3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0" h="31">
                  <a:moveTo>
                    <a:pt x="29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10" y="5"/>
                  </a:lnTo>
                  <a:lnTo>
                    <a:pt x="10" y="31"/>
                  </a:lnTo>
                  <a:lnTo>
                    <a:pt x="15" y="31"/>
                  </a:lnTo>
                  <a:lnTo>
                    <a:pt x="15" y="5"/>
                  </a:lnTo>
                  <a:lnTo>
                    <a:pt x="24" y="5"/>
                  </a:lnTo>
                  <a:lnTo>
                    <a:pt x="33" y="19"/>
                  </a:lnTo>
                  <a:lnTo>
                    <a:pt x="33" y="31"/>
                  </a:lnTo>
                  <a:lnTo>
                    <a:pt x="38" y="31"/>
                  </a:lnTo>
                  <a:lnTo>
                    <a:pt x="38" y="19"/>
                  </a:lnTo>
                  <a:lnTo>
                    <a:pt x="50" y="3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45" y="0"/>
                  </a:lnTo>
                  <a:lnTo>
                    <a:pt x="36" y="14"/>
                  </a:lnTo>
                  <a:lnTo>
                    <a:pt x="29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3D0F5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Freeform 39"/>
            <p:cNvSpPr>
              <a:spLocks/>
            </p:cNvSpPr>
            <p:nvPr userDrawn="1"/>
          </p:nvSpPr>
          <p:spPr bwMode="auto">
            <a:xfrm>
              <a:off x="6443" y="200"/>
              <a:ext cx="166" cy="211"/>
            </a:xfrm>
            <a:custGeom>
              <a:avLst/>
              <a:gdLst>
                <a:gd name="T0" fmla="*/ 70 w 70"/>
                <a:gd name="T1" fmla="*/ 0 h 89"/>
                <a:gd name="T2" fmla="*/ 70 w 70"/>
                <a:gd name="T3" fmla="*/ 55 h 89"/>
                <a:gd name="T4" fmla="*/ 37 w 70"/>
                <a:gd name="T5" fmla="*/ 89 h 89"/>
                <a:gd name="T6" fmla="*/ 0 w 70"/>
                <a:gd name="T7" fmla="*/ 55 h 89"/>
                <a:gd name="T8" fmla="*/ 0 w 70"/>
                <a:gd name="T9" fmla="*/ 0 h 89"/>
                <a:gd name="T10" fmla="*/ 16 w 70"/>
                <a:gd name="T11" fmla="*/ 0 h 89"/>
                <a:gd name="T12" fmla="*/ 16 w 70"/>
                <a:gd name="T13" fmla="*/ 56 h 89"/>
                <a:gd name="T14" fmla="*/ 38 w 70"/>
                <a:gd name="T15" fmla="*/ 81 h 89"/>
                <a:gd name="T16" fmla="*/ 60 w 70"/>
                <a:gd name="T17" fmla="*/ 56 h 89"/>
                <a:gd name="T18" fmla="*/ 60 w 70"/>
                <a:gd name="T19" fmla="*/ 0 h 89"/>
                <a:gd name="T20" fmla="*/ 70 w 70"/>
                <a:gd name="T21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" h="89">
                  <a:moveTo>
                    <a:pt x="70" y="0"/>
                  </a:moveTo>
                  <a:cubicBezTo>
                    <a:pt x="70" y="55"/>
                    <a:pt x="70" y="55"/>
                    <a:pt x="70" y="55"/>
                  </a:cubicBezTo>
                  <a:cubicBezTo>
                    <a:pt x="70" y="84"/>
                    <a:pt x="47" y="89"/>
                    <a:pt x="37" y="89"/>
                  </a:cubicBezTo>
                  <a:cubicBezTo>
                    <a:pt x="19" y="89"/>
                    <a:pt x="0" y="83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16" y="72"/>
                    <a:pt x="24" y="81"/>
                    <a:pt x="38" y="81"/>
                  </a:cubicBezTo>
                  <a:cubicBezTo>
                    <a:pt x="50" y="81"/>
                    <a:pt x="60" y="73"/>
                    <a:pt x="60" y="56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70" y="0"/>
                    <a:pt x="70" y="0"/>
                    <a:pt x="70" y="0"/>
                  </a:cubicBezTo>
                  <a:close/>
                </a:path>
              </a:pathLst>
            </a:custGeom>
            <a:solidFill>
              <a:srgbClr val="3D0F5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Freeform 40"/>
            <p:cNvSpPr>
              <a:spLocks/>
            </p:cNvSpPr>
            <p:nvPr userDrawn="1"/>
          </p:nvSpPr>
          <p:spPr bwMode="auto">
            <a:xfrm>
              <a:off x="6219" y="198"/>
              <a:ext cx="194" cy="213"/>
            </a:xfrm>
            <a:custGeom>
              <a:avLst/>
              <a:gdLst>
                <a:gd name="T0" fmla="*/ 47 w 82"/>
                <a:gd name="T1" fmla="*/ 90 h 90"/>
                <a:gd name="T2" fmla="*/ 0 w 82"/>
                <a:gd name="T3" fmla="*/ 46 h 90"/>
                <a:gd name="T4" fmla="*/ 49 w 82"/>
                <a:gd name="T5" fmla="*/ 0 h 90"/>
                <a:gd name="T6" fmla="*/ 75 w 82"/>
                <a:gd name="T7" fmla="*/ 10 h 90"/>
                <a:gd name="T8" fmla="*/ 82 w 82"/>
                <a:gd name="T9" fmla="*/ 21 h 90"/>
                <a:gd name="T10" fmla="*/ 73 w 82"/>
                <a:gd name="T11" fmla="*/ 30 h 90"/>
                <a:gd name="T12" fmla="*/ 64 w 82"/>
                <a:gd name="T13" fmla="*/ 21 h 90"/>
                <a:gd name="T14" fmla="*/ 67 w 82"/>
                <a:gd name="T15" fmla="*/ 15 h 90"/>
                <a:gd name="T16" fmla="*/ 49 w 82"/>
                <a:gd name="T17" fmla="*/ 8 h 90"/>
                <a:gd name="T18" fmla="*/ 16 w 82"/>
                <a:gd name="T19" fmla="*/ 45 h 90"/>
                <a:gd name="T20" fmla="*/ 51 w 82"/>
                <a:gd name="T21" fmla="*/ 83 h 90"/>
                <a:gd name="T22" fmla="*/ 79 w 82"/>
                <a:gd name="T23" fmla="*/ 72 h 90"/>
                <a:gd name="T24" fmla="*/ 82 w 82"/>
                <a:gd name="T25" fmla="*/ 76 h 90"/>
                <a:gd name="T26" fmla="*/ 47 w 82"/>
                <a:gd name="T27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2" h="90">
                  <a:moveTo>
                    <a:pt x="47" y="90"/>
                  </a:moveTo>
                  <a:cubicBezTo>
                    <a:pt x="18" y="90"/>
                    <a:pt x="0" y="70"/>
                    <a:pt x="0" y="46"/>
                  </a:cubicBezTo>
                  <a:cubicBezTo>
                    <a:pt x="0" y="22"/>
                    <a:pt x="19" y="0"/>
                    <a:pt x="49" y="0"/>
                  </a:cubicBezTo>
                  <a:cubicBezTo>
                    <a:pt x="57" y="0"/>
                    <a:pt x="68" y="3"/>
                    <a:pt x="75" y="10"/>
                  </a:cubicBezTo>
                  <a:cubicBezTo>
                    <a:pt x="79" y="13"/>
                    <a:pt x="82" y="17"/>
                    <a:pt x="82" y="21"/>
                  </a:cubicBezTo>
                  <a:cubicBezTo>
                    <a:pt x="82" y="26"/>
                    <a:pt x="78" y="30"/>
                    <a:pt x="73" y="30"/>
                  </a:cubicBezTo>
                  <a:cubicBezTo>
                    <a:pt x="68" y="30"/>
                    <a:pt x="64" y="26"/>
                    <a:pt x="64" y="21"/>
                  </a:cubicBezTo>
                  <a:cubicBezTo>
                    <a:pt x="64" y="19"/>
                    <a:pt x="65" y="17"/>
                    <a:pt x="67" y="15"/>
                  </a:cubicBezTo>
                  <a:cubicBezTo>
                    <a:pt x="63" y="10"/>
                    <a:pt x="55" y="8"/>
                    <a:pt x="49" y="8"/>
                  </a:cubicBezTo>
                  <a:cubicBezTo>
                    <a:pt x="28" y="8"/>
                    <a:pt x="16" y="27"/>
                    <a:pt x="16" y="45"/>
                  </a:cubicBezTo>
                  <a:cubicBezTo>
                    <a:pt x="16" y="65"/>
                    <a:pt x="30" y="83"/>
                    <a:pt x="51" y="83"/>
                  </a:cubicBezTo>
                  <a:cubicBezTo>
                    <a:pt x="61" y="83"/>
                    <a:pt x="70" y="78"/>
                    <a:pt x="79" y="72"/>
                  </a:cubicBezTo>
                  <a:cubicBezTo>
                    <a:pt x="82" y="76"/>
                    <a:pt x="82" y="76"/>
                    <a:pt x="82" y="76"/>
                  </a:cubicBezTo>
                  <a:cubicBezTo>
                    <a:pt x="73" y="86"/>
                    <a:pt x="59" y="90"/>
                    <a:pt x="47" y="90"/>
                  </a:cubicBezTo>
                  <a:close/>
                </a:path>
              </a:pathLst>
            </a:custGeom>
            <a:solidFill>
              <a:srgbClr val="3D0F5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Freeform 41"/>
            <p:cNvSpPr>
              <a:spLocks noEditPoints="1"/>
            </p:cNvSpPr>
            <p:nvPr userDrawn="1"/>
          </p:nvSpPr>
          <p:spPr bwMode="auto">
            <a:xfrm>
              <a:off x="6027" y="200"/>
              <a:ext cx="189" cy="208"/>
            </a:xfrm>
            <a:custGeom>
              <a:avLst/>
              <a:gdLst>
                <a:gd name="T0" fmla="*/ 149 w 189"/>
                <a:gd name="T1" fmla="*/ 206 h 208"/>
                <a:gd name="T2" fmla="*/ 189 w 189"/>
                <a:gd name="T3" fmla="*/ 206 h 208"/>
                <a:gd name="T4" fmla="*/ 109 w 189"/>
                <a:gd name="T5" fmla="*/ 0 h 208"/>
                <a:gd name="T6" fmla="*/ 78 w 189"/>
                <a:gd name="T7" fmla="*/ 0 h 208"/>
                <a:gd name="T8" fmla="*/ 0 w 189"/>
                <a:gd name="T9" fmla="*/ 208 h 208"/>
                <a:gd name="T10" fmla="*/ 22 w 189"/>
                <a:gd name="T11" fmla="*/ 208 h 208"/>
                <a:gd name="T12" fmla="*/ 43 w 189"/>
                <a:gd name="T13" fmla="*/ 147 h 208"/>
                <a:gd name="T14" fmla="*/ 128 w 189"/>
                <a:gd name="T15" fmla="*/ 147 h 208"/>
                <a:gd name="T16" fmla="*/ 149 w 189"/>
                <a:gd name="T17" fmla="*/ 206 h 208"/>
                <a:gd name="T18" fmla="*/ 149 w 189"/>
                <a:gd name="T19" fmla="*/ 206 h 208"/>
                <a:gd name="T20" fmla="*/ 50 w 189"/>
                <a:gd name="T21" fmla="*/ 130 h 208"/>
                <a:gd name="T22" fmla="*/ 85 w 189"/>
                <a:gd name="T23" fmla="*/ 33 h 208"/>
                <a:gd name="T24" fmla="*/ 121 w 189"/>
                <a:gd name="T25" fmla="*/ 130 h 208"/>
                <a:gd name="T26" fmla="*/ 50 w 189"/>
                <a:gd name="T27" fmla="*/ 130 h 208"/>
                <a:gd name="T28" fmla="*/ 50 w 189"/>
                <a:gd name="T29" fmla="*/ 13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9" h="208">
                  <a:moveTo>
                    <a:pt x="149" y="206"/>
                  </a:moveTo>
                  <a:lnTo>
                    <a:pt x="189" y="206"/>
                  </a:lnTo>
                  <a:lnTo>
                    <a:pt x="109" y="0"/>
                  </a:lnTo>
                  <a:lnTo>
                    <a:pt x="78" y="0"/>
                  </a:lnTo>
                  <a:lnTo>
                    <a:pt x="0" y="208"/>
                  </a:lnTo>
                  <a:lnTo>
                    <a:pt x="22" y="208"/>
                  </a:lnTo>
                  <a:lnTo>
                    <a:pt x="43" y="147"/>
                  </a:lnTo>
                  <a:lnTo>
                    <a:pt x="128" y="147"/>
                  </a:lnTo>
                  <a:lnTo>
                    <a:pt x="149" y="206"/>
                  </a:lnTo>
                  <a:lnTo>
                    <a:pt x="149" y="206"/>
                  </a:lnTo>
                  <a:close/>
                  <a:moveTo>
                    <a:pt x="50" y="130"/>
                  </a:moveTo>
                  <a:lnTo>
                    <a:pt x="85" y="33"/>
                  </a:lnTo>
                  <a:lnTo>
                    <a:pt x="121" y="130"/>
                  </a:lnTo>
                  <a:lnTo>
                    <a:pt x="50" y="130"/>
                  </a:lnTo>
                  <a:lnTo>
                    <a:pt x="50" y="130"/>
                  </a:lnTo>
                  <a:close/>
                </a:path>
              </a:pathLst>
            </a:custGeom>
            <a:solidFill>
              <a:srgbClr val="3D0F5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2144579-36E7-4F23-A46C-DDBF004D1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89925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49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goo.gl/Z1g5UD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goo.gl/Z1g5UD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goo.gl/Z1g5UD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goo.gl/Z1g5UD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oo.gl/Z1g5UD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oo.gl/Z1g5UD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oo.gl/Z1g5UD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oo.gl/Z1g5U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75B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7D40-43BD-4B59-A9A6-873AE2B04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8300" y="2036966"/>
            <a:ext cx="5156200" cy="580346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AU" sz="3200" dirty="0"/>
              <a:t>Open educational resources: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4E00DC-6167-456B-BB46-3A522B3A3F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18300" y="3214110"/>
            <a:ext cx="5156200" cy="447675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AU" sz="2800" i="1" dirty="0">
                <a:latin typeface="Georgia" panose="02040502050405020303" pitchFamily="18" charset="0"/>
              </a:rPr>
              <a:t>supporting equitable outcomes for all students at ACU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FEFFE4-BF32-4059-A0FD-865AFBEF6E0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718300" y="3925444"/>
            <a:ext cx="5027084" cy="1285858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AU" sz="2000" dirty="0"/>
              <a:t>Dr Katarina </a:t>
            </a:r>
            <a:r>
              <a:rPr lang="en-AU" sz="2000" dirty="0" err="1"/>
              <a:t>Tuinamuana</a:t>
            </a:r>
            <a:br>
              <a:rPr lang="en-AU" sz="2000" dirty="0"/>
            </a:br>
            <a:r>
              <a:rPr lang="en-AU" sz="2000" dirty="0"/>
              <a:t>Bernice McIntyre </a:t>
            </a:r>
            <a:br>
              <a:rPr lang="en-AU" sz="2000" dirty="0"/>
            </a:br>
            <a:r>
              <a:rPr lang="en-AU" sz="2000" dirty="0"/>
              <a:t>Vicki Bourbous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1B57983-8FEA-41CC-AC68-C74FA18A18C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718300" y="5240580"/>
            <a:ext cx="5027084" cy="55437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dirty="0"/>
              <a:t>L &amp; T Conference 		</a:t>
            </a:r>
            <a:r>
              <a:rPr lang="en-US" sz="1600" dirty="0" err="1"/>
              <a:t>Padlet</a:t>
            </a:r>
            <a:r>
              <a:rPr lang="en-US" sz="1600" dirty="0"/>
              <a:t> link:</a:t>
            </a: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Friday 27 July 2018</a:t>
            </a:r>
            <a:endParaRPr lang="en-AU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25BEF92-C73B-4C3B-B302-91B38960DA30}"/>
              </a:ext>
            </a:extLst>
          </p:cNvPr>
          <p:cNvSpPr/>
          <p:nvPr/>
        </p:nvSpPr>
        <p:spPr>
          <a:xfrm>
            <a:off x="0" y="484632"/>
            <a:ext cx="6089904" cy="6373368"/>
          </a:xfrm>
          <a:prstGeom prst="rect">
            <a:avLst/>
          </a:prstGeom>
          <a:solidFill>
            <a:srgbClr val="1C75B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AU" dirty="0">
                <a:solidFill>
                  <a:srgbClr val="444444"/>
                </a:solidFill>
                <a:latin typeface="Roboto"/>
              </a:rPr>
              <a:t>https://goo.gl/Z1g5UD</a:t>
            </a:r>
            <a:endParaRPr lang="en-AU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66722FF-868E-4176-BE12-C3550F28B21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4"/>
          <a:stretch/>
        </p:blipFill>
        <p:spPr>
          <a:xfrm>
            <a:off x="49951" y="2401678"/>
            <a:ext cx="5994405" cy="396607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4134F72D-B7C0-4728-AA19-32DD8305885D}"/>
              </a:ext>
            </a:extLst>
          </p:cNvPr>
          <p:cNvSpPr/>
          <p:nvPr/>
        </p:nvSpPr>
        <p:spPr>
          <a:xfrm>
            <a:off x="6718300" y="6026574"/>
            <a:ext cx="41112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Image: OER Global Logo by </a:t>
            </a:r>
            <a:r>
              <a:rPr lang="en-US" sz="1200" dirty="0" err="1">
                <a:solidFill>
                  <a:schemeClr val="bg1"/>
                </a:solidFill>
              </a:rPr>
              <a:t>Jonathas</a:t>
            </a:r>
            <a:r>
              <a:rPr lang="en-US" sz="1200" dirty="0">
                <a:solidFill>
                  <a:schemeClr val="bg1"/>
                </a:solidFill>
              </a:rPr>
              <a:t> Mello  </a:t>
            </a:r>
            <a:r>
              <a:rPr lang="en-AU" sz="1200" b="1" dirty="0">
                <a:solidFill>
                  <a:schemeClr val="bg1"/>
                </a:solidFill>
              </a:rPr>
              <a:t>CC BY 3.0</a:t>
            </a:r>
          </a:p>
          <a:p>
            <a:endParaRPr lang="en-AU" sz="1200" dirty="0">
              <a:solidFill>
                <a:schemeClr val="bg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726314E-3BBE-4FB9-97EE-44E0E0E60C14}"/>
              </a:ext>
            </a:extLst>
          </p:cNvPr>
          <p:cNvSpPr/>
          <p:nvPr/>
        </p:nvSpPr>
        <p:spPr>
          <a:xfrm>
            <a:off x="9036315" y="5517769"/>
            <a:ext cx="26212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AU" dirty="0">
                <a:solidFill>
                  <a:schemeClr val="bg1"/>
                </a:solidFill>
                <a:latin typeface="Roboto"/>
                <a:hlinkClick r:id="rId4"/>
              </a:rPr>
              <a:t>https://goo.gl/Z1g5UD</a:t>
            </a:r>
            <a:r>
              <a:rPr lang="en-AU" dirty="0">
                <a:solidFill>
                  <a:schemeClr val="bg1"/>
                </a:solidFill>
                <a:latin typeface="Roboto"/>
              </a:rPr>
              <a:t>   </a:t>
            </a: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161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1D4468D-3540-49D1-8DC7-97DB7B34EBC7}"/>
              </a:ext>
            </a:extLst>
          </p:cNvPr>
          <p:cNvSpPr/>
          <p:nvPr/>
        </p:nvSpPr>
        <p:spPr>
          <a:xfrm>
            <a:off x="866862" y="1289537"/>
            <a:ext cx="1030727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5400" b="1" dirty="0">
                <a:latin typeface="Calibri" panose="020F0502020204030204" pitchFamily="34" charset="0"/>
                <a:ea typeface="Calibri" panose="020F0502020204030204" pitchFamily="34" charset="0"/>
              </a:rPr>
              <a:t>Open Educational Resources (OERs) are essential for supporting equitable outcomes for all ACU students, especially in current contexts of budgetary constraints.</a:t>
            </a:r>
            <a:endParaRPr lang="en-AU" sz="54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08585D3-1FD4-49D5-9307-27DECEA7FBE3}"/>
              </a:ext>
            </a:extLst>
          </p:cNvPr>
          <p:cNvSpPr/>
          <p:nvPr/>
        </p:nvSpPr>
        <p:spPr>
          <a:xfrm>
            <a:off x="7448687" y="272308"/>
            <a:ext cx="2503181" cy="6529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Padlet</a:t>
            </a:r>
            <a:r>
              <a:rPr lang="en-US" dirty="0"/>
              <a:t>:</a:t>
            </a:r>
            <a:endParaRPr lang="en-AU" dirty="0"/>
          </a:p>
          <a:p>
            <a:r>
              <a:rPr lang="en-AU" dirty="0">
                <a:hlinkClick r:id="rId3"/>
              </a:rPr>
              <a:t>https://goo.gl/Z1g5UD</a:t>
            </a:r>
            <a:r>
              <a:rPr lang="en-AU" dirty="0"/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4221645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Vanessa Tuckfield - LTC Conference">
            <a:hlinkClick r:id="" action="ppaction://media"/>
            <a:extLst>
              <a:ext uri="{FF2B5EF4-FFF2-40B4-BE49-F238E27FC236}">
                <a16:creationId xmlns:a16="http://schemas.microsoft.com/office/drawing/2014/main" id="{FDC81D40-FE88-4057-B522-E4BF77B340EB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3618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941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339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59091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3BD68A7-F99B-4AD6-8ACB-FF5207FA6A95}"/>
              </a:ext>
            </a:extLst>
          </p:cNvPr>
          <p:cNvSpPr/>
          <p:nvPr/>
        </p:nvSpPr>
        <p:spPr>
          <a:xfrm>
            <a:off x="7448687" y="272308"/>
            <a:ext cx="2503181" cy="6529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Padlet</a:t>
            </a:r>
            <a:r>
              <a:rPr lang="en-US" dirty="0"/>
              <a:t>:</a:t>
            </a:r>
            <a:endParaRPr lang="en-AU" dirty="0"/>
          </a:p>
          <a:p>
            <a:r>
              <a:rPr lang="en-AU" dirty="0">
                <a:hlinkClick r:id="rId3"/>
              </a:rPr>
              <a:t>https://goo.gl/Z1g5UD</a:t>
            </a:r>
            <a:r>
              <a:rPr lang="en-AU" dirty="0"/>
              <a:t>   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5A1C5F3-24BC-4EC9-8DBA-DD5D0DE32A44}"/>
              </a:ext>
            </a:extLst>
          </p:cNvPr>
          <p:cNvSpPr/>
          <p:nvPr/>
        </p:nvSpPr>
        <p:spPr>
          <a:xfrm>
            <a:off x="866862" y="1289537"/>
            <a:ext cx="103072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AU" sz="54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A2796B6-6E1C-4960-9725-F8E80A283656}"/>
              </a:ext>
            </a:extLst>
          </p:cNvPr>
          <p:cNvSpPr/>
          <p:nvPr/>
        </p:nvSpPr>
        <p:spPr>
          <a:xfrm>
            <a:off x="866862" y="925270"/>
            <a:ext cx="1030727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AU" sz="6000" b="1" dirty="0">
                <a:latin typeface="Calibri" panose="020F0502020204030204" pitchFamily="34" charset="0"/>
                <a:ea typeface="Calibri" panose="020F0502020204030204" pitchFamily="34" charset="0"/>
              </a:rPr>
              <a:t>OERs: A Snapshot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800" b="1" dirty="0">
                <a:latin typeface="Calibri" panose="020F0502020204030204" pitchFamily="34" charset="0"/>
              </a:rPr>
              <a:t>A</a:t>
            </a:r>
            <a:r>
              <a:rPr lang="en-AU" sz="4800" b="1" dirty="0">
                <a:latin typeface="Calibri" panose="020F0502020204030204" pitchFamily="34" charset="0"/>
              </a:rPr>
              <a:t>CU Faculty of Education and Arts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AU" sz="4800" b="1" dirty="0">
                <a:latin typeface="Calibri" panose="020F0502020204030204" pitchFamily="34" charset="0"/>
              </a:rPr>
              <a:t>Higher Education in the US</a:t>
            </a:r>
          </a:p>
        </p:txBody>
      </p:sp>
    </p:spTree>
    <p:extLst>
      <p:ext uri="{BB962C8B-B14F-4D97-AF65-F5344CB8AC3E}">
        <p14:creationId xmlns:p14="http://schemas.microsoft.com/office/powerpoint/2010/main" val="28610983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8668A4F-A13A-4943-9CAB-592AF12D80D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9163"/>
          <a:stretch/>
        </p:blipFill>
        <p:spPr>
          <a:xfrm>
            <a:off x="2028258" y="695237"/>
            <a:ext cx="8135485" cy="546752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8B623CA-30FD-461C-AD85-BBE6B358BE70}"/>
              </a:ext>
            </a:extLst>
          </p:cNvPr>
          <p:cNvSpPr/>
          <p:nvPr/>
        </p:nvSpPr>
        <p:spPr>
          <a:xfrm>
            <a:off x="9614838" y="1309002"/>
            <a:ext cx="2503181" cy="6529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Padlet</a:t>
            </a:r>
            <a:r>
              <a:rPr lang="en-US" dirty="0"/>
              <a:t>:</a:t>
            </a:r>
            <a:endParaRPr lang="en-AU" dirty="0"/>
          </a:p>
          <a:p>
            <a:r>
              <a:rPr lang="en-AU" dirty="0">
                <a:hlinkClick r:id="rId3"/>
              </a:rPr>
              <a:t>https://goo.gl/Z1g5UD</a:t>
            </a:r>
            <a:r>
              <a:rPr lang="en-AU" dirty="0"/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18437399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D56677B-C0B7-4DAC-ACAD-8054FF1B59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573887"/>
            <a:ext cx="0" cy="3710227"/>
          </a:xfrm>
          <a:prstGeom prst="line">
            <a:avLst/>
          </a:prstGeom>
          <a:ln>
            <a:solidFill>
              <a:srgbClr val="70E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776E8FA7-C8DD-4ACA-9782-DC5B1D8819B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381"/>
          <a:stretch/>
        </p:blipFill>
        <p:spPr>
          <a:xfrm>
            <a:off x="3397541" y="1420784"/>
            <a:ext cx="8565160" cy="523780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BDA1FEA-207A-4409-B35A-0CD45E830C2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0888"/>
          <a:stretch/>
        </p:blipFill>
        <p:spPr>
          <a:xfrm>
            <a:off x="169594" y="560666"/>
            <a:ext cx="4742993" cy="127853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2CA4B38-665A-46DD-A458-035E896C31A8}"/>
              </a:ext>
            </a:extLst>
          </p:cNvPr>
          <p:cNvSpPr/>
          <p:nvPr/>
        </p:nvSpPr>
        <p:spPr>
          <a:xfrm>
            <a:off x="7430932" y="421235"/>
            <a:ext cx="2503181" cy="6529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Padlet</a:t>
            </a:r>
            <a:r>
              <a:rPr lang="en-US" dirty="0"/>
              <a:t>:</a:t>
            </a:r>
            <a:endParaRPr lang="en-AU" dirty="0"/>
          </a:p>
          <a:p>
            <a:r>
              <a:rPr lang="en-AU" dirty="0">
                <a:hlinkClick r:id="rId4"/>
              </a:rPr>
              <a:t>https://goo.gl/Z1g5UD</a:t>
            </a:r>
            <a:r>
              <a:rPr lang="en-AU" dirty="0"/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3652157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D56677B-C0B7-4DAC-ACAD-8054FF1B59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573887"/>
            <a:ext cx="0" cy="3710227"/>
          </a:xfrm>
          <a:prstGeom prst="line">
            <a:avLst/>
          </a:prstGeom>
          <a:ln>
            <a:solidFill>
              <a:srgbClr val="70E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4BDA1FEA-207A-4409-B35A-0CD45E830C2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0888"/>
          <a:stretch/>
        </p:blipFill>
        <p:spPr>
          <a:xfrm>
            <a:off x="169594" y="560666"/>
            <a:ext cx="4742993" cy="127853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67BDBA0-B6E5-47CD-9749-91DC65327C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1801" y="1441912"/>
            <a:ext cx="8720199" cy="512218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87F779A-5C0F-490F-AC2D-56C9F2D18B34}"/>
              </a:ext>
            </a:extLst>
          </p:cNvPr>
          <p:cNvSpPr/>
          <p:nvPr/>
        </p:nvSpPr>
        <p:spPr>
          <a:xfrm>
            <a:off x="7501953" y="348327"/>
            <a:ext cx="2503181" cy="6529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Padlet</a:t>
            </a:r>
            <a:r>
              <a:rPr lang="en-US" dirty="0"/>
              <a:t>:</a:t>
            </a:r>
            <a:endParaRPr lang="en-AU" dirty="0"/>
          </a:p>
          <a:p>
            <a:r>
              <a:rPr lang="en-AU" dirty="0">
                <a:hlinkClick r:id="rId4"/>
              </a:rPr>
              <a:t>https://goo.gl/Z1g5UD</a:t>
            </a:r>
            <a:r>
              <a:rPr lang="en-AU" dirty="0"/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2376481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D56677B-C0B7-4DAC-ACAD-8054FF1B59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573887"/>
            <a:ext cx="0" cy="3710227"/>
          </a:xfrm>
          <a:prstGeom prst="line">
            <a:avLst/>
          </a:prstGeom>
          <a:ln>
            <a:solidFill>
              <a:srgbClr val="70E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4BDA1FEA-207A-4409-B35A-0CD45E830C2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0888"/>
          <a:stretch/>
        </p:blipFill>
        <p:spPr>
          <a:xfrm>
            <a:off x="169594" y="560666"/>
            <a:ext cx="4742993" cy="127853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50FDF60-04BD-4C6D-8CF1-9327F39F33F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5781"/>
          <a:stretch/>
        </p:blipFill>
        <p:spPr>
          <a:xfrm>
            <a:off x="3464653" y="1419904"/>
            <a:ext cx="8614982" cy="512229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7B9C7D4-2C68-4C7F-A477-5A401D2068EE}"/>
              </a:ext>
            </a:extLst>
          </p:cNvPr>
          <p:cNvSpPr/>
          <p:nvPr/>
        </p:nvSpPr>
        <p:spPr>
          <a:xfrm>
            <a:off x="7697262" y="337323"/>
            <a:ext cx="2503181" cy="6529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Padlet</a:t>
            </a:r>
            <a:r>
              <a:rPr lang="en-US" dirty="0"/>
              <a:t>:</a:t>
            </a:r>
            <a:endParaRPr lang="en-AU" dirty="0"/>
          </a:p>
          <a:p>
            <a:r>
              <a:rPr lang="en-AU" dirty="0">
                <a:hlinkClick r:id="rId4"/>
              </a:rPr>
              <a:t>https://goo.gl/Z1g5UD</a:t>
            </a:r>
            <a:r>
              <a:rPr lang="en-AU" dirty="0"/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6148244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D56677B-C0B7-4DAC-ACAD-8054FF1B59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573887"/>
            <a:ext cx="0" cy="3710227"/>
          </a:xfrm>
          <a:prstGeom prst="line">
            <a:avLst/>
          </a:prstGeom>
          <a:ln>
            <a:solidFill>
              <a:srgbClr val="70E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4BDA1FEA-207A-4409-B35A-0CD45E830C2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0888"/>
          <a:stretch/>
        </p:blipFill>
        <p:spPr>
          <a:xfrm>
            <a:off x="169594" y="560666"/>
            <a:ext cx="4742993" cy="127853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31C8CA3-59D6-454C-83E3-FE1D60ABC5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0904" y="1432419"/>
            <a:ext cx="7399921" cy="452309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2D4022C-7CDE-4C6E-BF91-8BC07BEB0FE0}"/>
              </a:ext>
            </a:extLst>
          </p:cNvPr>
          <p:cNvSpPr/>
          <p:nvPr/>
        </p:nvSpPr>
        <p:spPr>
          <a:xfrm>
            <a:off x="7422054" y="343581"/>
            <a:ext cx="2503181" cy="6529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Padlet</a:t>
            </a:r>
            <a:r>
              <a:rPr lang="en-US" dirty="0"/>
              <a:t>:</a:t>
            </a:r>
            <a:endParaRPr lang="en-AU" dirty="0"/>
          </a:p>
          <a:p>
            <a:r>
              <a:rPr lang="en-AU" dirty="0">
                <a:hlinkClick r:id="rId4"/>
              </a:rPr>
              <a:t>https://goo.gl/Z1g5UD</a:t>
            </a:r>
            <a:r>
              <a:rPr lang="en-AU" dirty="0"/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96207074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11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 - &amp;quot;Open educational resources:&amp;quot;&quot;/&gt;&lt;property id=&quot;20307&quot; value=&quot;259&quot;/&gt;&lt;/object&gt;&lt;object type=&quot;3&quot; unique_id=&quot;10004&quot;&gt;&lt;property id=&quot;20148&quot; value=&quot;5&quot;/&gt;&lt;property id=&quot;20300&quot; value=&quot;Slide 2&quot;/&gt;&lt;property id=&quot;20307&quot; value=&quot;257&quot;/&gt;&lt;/object&gt;&lt;object type=&quot;3&quot; unique_id=&quot;10005&quot;&gt;&lt;property id=&quot;20148&quot; value=&quot;5&quot;/&gt;&lt;property id=&quot;20300&quot; value=&quot;Slide 3&quot;/&gt;&lt;property id=&quot;20307&quot; value=&quot;258&quot;/&gt;&lt;/object&gt;&lt;object type=&quot;3&quot; unique_id=&quot;10006&quot;&gt;&lt;property id=&quot;20148&quot; value=&quot;5&quot;/&gt;&lt;property id=&quot;20300&quot; value=&quot;Slide 4&quot;/&gt;&lt;property id=&quot;20307&quot; value=&quot;265&quot;/&gt;&lt;/object&gt;&lt;object type=&quot;3&quot; unique_id=&quot;10007&quot;&gt;&lt;property id=&quot;20148&quot; value=&quot;5&quot;/&gt;&lt;property id=&quot;20300&quot; value=&quot;Slide 5&quot;/&gt;&lt;property id=&quot;20307&quot; value=&quot;264&quot;/&gt;&lt;/object&gt;&lt;object type=&quot;3&quot; unique_id=&quot;10008&quot;&gt;&lt;property id=&quot;20148&quot; value=&quot;5&quot;/&gt;&lt;property id=&quot;20300&quot; value=&quot;Slide 6&quot;/&gt;&lt;property id=&quot;20307&quot; value=&quot;260&quot;/&gt;&lt;/object&gt;&lt;object type=&quot;3&quot; unique_id=&quot;10009&quot;&gt;&lt;property id=&quot;20148&quot; value=&quot;5&quot;/&gt;&lt;property id=&quot;20300&quot; value=&quot;Slide 7&quot;/&gt;&lt;property id=&quot;20307&quot; value=&quot;261&quot;/&gt;&lt;/object&gt;&lt;object type=&quot;3&quot; unique_id=&quot;10010&quot;&gt;&lt;property id=&quot;20148&quot; value=&quot;5&quot;/&gt;&lt;property id=&quot;20300&quot; value=&quot;Slide 8&quot;/&gt;&lt;property id=&quot;20307&quot; value=&quot;262&quot;/&gt;&lt;/object&gt;&lt;object type=&quot;3&quot; unique_id=&quot;10011&quot;&gt;&lt;property id=&quot;20148&quot; value=&quot;5&quot;/&gt;&lt;property id=&quot;20300&quot; value=&quot;Slide 9&quot;/&gt;&lt;property id=&quot;20307&quot; value=&quot;263&quot;/&gt;&lt;/object&gt;&lt;/object&gt;&lt;object type=&quot;8&quot; unique_id=&quot;10022&quot;&gt;&lt;/object&gt;&lt;/object&gt;&lt;/database&gt;"/>
  <p:tag name="MMPROD_NEXTUNIQUEID" val="10009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ACU Colour Palette">
      <a:dk1>
        <a:sysClr val="windowText" lastClr="000000"/>
      </a:dk1>
      <a:lt1>
        <a:sysClr val="window" lastClr="FFFFFF"/>
      </a:lt1>
      <a:dk2>
        <a:srgbClr val="3A3634"/>
      </a:dk2>
      <a:lt2>
        <a:srgbClr val="E8E3DB"/>
      </a:lt2>
      <a:accent1>
        <a:srgbClr val="3C1053"/>
      </a:accent1>
      <a:accent2>
        <a:srgbClr val="FF0C01"/>
      </a:accent2>
      <a:accent3>
        <a:srgbClr val="FFFFFF"/>
      </a:accent3>
      <a:accent4>
        <a:srgbClr val="7F7A77"/>
      </a:accent4>
      <a:accent5>
        <a:srgbClr val="3A3634"/>
      </a:accent5>
      <a:accent6>
        <a:srgbClr val="E8E3DB"/>
      </a:accent6>
      <a:hlink>
        <a:srgbClr val="FF0C01"/>
      </a:hlink>
      <a:folHlink>
        <a:srgbClr val="3C1053"/>
      </a:folHlink>
    </a:clrScheme>
    <a:fontScheme name="ACU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CDC8B17FFF79F46AB892AACDE15F09D" ma:contentTypeVersion="1" ma:contentTypeDescription="Create a new document." ma:contentTypeScope="" ma:versionID="a5ba99c893f738a110fead59b8aec54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6c96ba11fc0b0f11135d6dc28d8a2ff0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AE80AE4-442F-469A-B692-3EDADA8F666B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purl.org/dc/elements/1.1/"/>
    <ds:schemaRef ds:uri="http://purl.org/dc/dcmitype/"/>
    <ds:schemaRef ds:uri="http://purl.org/dc/terms/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DEDB6E6E-A365-49CC-A13D-9BC1D219766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EFDB1B70-9F91-4FE1-8FD8-4F0DC7A6742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166</Words>
  <Application>Microsoft Office PowerPoint</Application>
  <PresentationFormat>Widescreen</PresentationFormat>
  <Paragraphs>31</Paragraphs>
  <Slides>9</Slides>
  <Notes>3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Georgia</vt:lpstr>
      <vt:lpstr>Roboto</vt:lpstr>
      <vt:lpstr>Office Theme</vt:lpstr>
      <vt:lpstr>Open educational resources: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Australian Catholic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ACU Presentation Theme widescreen</dc:title>
  <dc:creator>Simone Byrnes</dc:creator>
  <cp:lastModifiedBy>Stephanie McGlinchey</cp:lastModifiedBy>
  <cp:revision>43</cp:revision>
  <dcterms:created xsi:type="dcterms:W3CDTF">2017-07-14T01:24:18Z</dcterms:created>
  <dcterms:modified xsi:type="dcterms:W3CDTF">2018-09-26T04:55:14Z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0x0101007CDC8B17FFF79F46AB892AACDE15F09D</vt:lpwstr>
  </property>
</Properties>
</file>