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4BD7FC-A49A-4B6A-876E-A73C9433249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7E7357-15DF-40B5-B0CA-E00C5F31AC8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Graphical abstract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 on behalf of the European Society of Cardiology.This is an Open Access article distributed under the terms of the Creative Commons Attribution-NonCommercial License (https://creativecommons.org/licenses/by-nc/4.0/),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0E1536-032E-481B-8D9C-3C8567086FF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urjcn/zvac09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Eur. J. Cardiovasc. Nurs.</a:t>
            </a:r>
            <a:r>
              <a:rPr lang="en-US" altLang="en-US" sz="1000">
                <a:solidFill>
                  <a:srgbClr val="333333"/>
                </a:solidFill>
              </a:rPr>
              <a:t>, zvac099,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https://doi.org/10.1093/eurjcn/zvac099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Graphical abstract 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267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Graphical abstract 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2023-08-07T23:33:23Z</dcterms:modified>
</cp:coreProperties>
</file>